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  <p:sldMasterId id="2147483699" r:id="rId4"/>
    <p:sldMasterId id="2147483711" r:id="rId5"/>
  </p:sldMasterIdLst>
  <p:notesMasterIdLst>
    <p:notesMasterId r:id="rId54"/>
  </p:notesMasterIdLst>
  <p:sldIdLst>
    <p:sldId id="365" r:id="rId6"/>
    <p:sldId id="366" r:id="rId7"/>
    <p:sldId id="259" r:id="rId8"/>
    <p:sldId id="260" r:id="rId9"/>
    <p:sldId id="386" r:id="rId10"/>
    <p:sldId id="319" r:id="rId11"/>
    <p:sldId id="358" r:id="rId12"/>
    <p:sldId id="359" r:id="rId13"/>
    <p:sldId id="322" r:id="rId14"/>
    <p:sldId id="311" r:id="rId15"/>
    <p:sldId id="312" r:id="rId16"/>
    <p:sldId id="313" r:id="rId17"/>
    <p:sldId id="393" r:id="rId18"/>
    <p:sldId id="392" r:id="rId19"/>
    <p:sldId id="271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341" r:id="rId28"/>
    <p:sldId id="342" r:id="rId29"/>
    <p:sldId id="343" r:id="rId30"/>
    <p:sldId id="344" r:id="rId31"/>
    <p:sldId id="330" r:id="rId32"/>
    <p:sldId id="325" r:id="rId33"/>
    <p:sldId id="283" r:id="rId34"/>
    <p:sldId id="327" r:id="rId35"/>
    <p:sldId id="368" r:id="rId36"/>
    <p:sldId id="395" r:id="rId37"/>
    <p:sldId id="375" r:id="rId38"/>
    <p:sldId id="389" r:id="rId39"/>
    <p:sldId id="390" r:id="rId40"/>
    <p:sldId id="391" r:id="rId41"/>
    <p:sldId id="369" r:id="rId42"/>
    <p:sldId id="370" r:id="rId43"/>
    <p:sldId id="371" r:id="rId44"/>
    <p:sldId id="372" r:id="rId45"/>
    <p:sldId id="373" r:id="rId46"/>
    <p:sldId id="374" r:id="rId47"/>
    <p:sldId id="376" r:id="rId48"/>
    <p:sldId id="394" r:id="rId49"/>
    <p:sldId id="382" r:id="rId50"/>
    <p:sldId id="383" r:id="rId51"/>
    <p:sldId id="385" r:id="rId52"/>
    <p:sldId id="388" r:id="rId5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48"/>
    <p:restoredTop sz="94604"/>
  </p:normalViewPr>
  <p:slideViewPr>
    <p:cSldViewPr>
      <p:cViewPr varScale="1">
        <p:scale>
          <a:sx n="125" d="100"/>
          <a:sy n="125" d="100"/>
        </p:scale>
        <p:origin x="816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FED35-5DCA-45AE-B7BC-118D9F01EE07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18431-A64C-4F88-B617-3C5797FFA2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891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After the aneurysm is catheterized with a micorcatheter it is completely filled out with platinum microcoils. The aim is a complete occlusion by formation of a stable thrombus in the aneurysm sac.</a:t>
            </a:r>
          </a:p>
        </p:txBody>
      </p:sp>
      <p:sp>
        <p:nvSpPr>
          <p:cNvPr id="1741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A1EE439-5439-44D1-AD43-F6F8E027269F}" type="slidenum">
              <a:rPr lang="de-DE" altLang="de-DE" sz="1200">
                <a:latin typeface="Calibri" charset="0"/>
              </a:rPr>
              <a:pPr eaLnBrk="1" hangingPunct="1"/>
              <a:t>3</a:t>
            </a:fld>
            <a:endParaRPr lang="de-DE" altLang="de-D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432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This is an example of a basilar artery tip aneurysm whch could be occluded completely by this technique.</a:t>
            </a:r>
          </a:p>
        </p:txBody>
      </p:sp>
      <p:sp>
        <p:nvSpPr>
          <p:cNvPr id="1946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EC5585E-08A3-4C37-8A8F-17734EECF451}" type="slidenum">
              <a:rPr lang="de-DE" altLang="de-DE" sz="1200">
                <a:latin typeface="Calibri" charset="0"/>
              </a:rPr>
              <a:pPr eaLnBrk="1" hangingPunct="1"/>
              <a:t>4</a:t>
            </a:fld>
            <a:endParaRPr lang="de-DE" altLang="de-D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16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de-DE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altLang="de-DE" dirty="0" smtClean="0">
                <a:latin typeface="Arial" charset="0"/>
                <a:ea typeface="msgothic" charset="0"/>
                <a:cs typeface="msgothic" charset="0"/>
              </a:rPr>
              <a:t>Coiling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nicht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immer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möglich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z.B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.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wenn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der Hals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zu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breit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ist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. Dann: Remodelling-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Techniken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d.h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. man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baut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sich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einen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Hals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mit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einem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passager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inflatierten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Ballon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oder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einem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(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prmanent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altLang="de-DE" baseline="0" dirty="0" err="1" smtClean="0">
                <a:latin typeface="Arial" charset="0"/>
                <a:ea typeface="msgothic" charset="0"/>
                <a:cs typeface="msgothic" charset="0"/>
              </a:rPr>
              <a:t>implantierten</a:t>
            </a:r>
            <a:r>
              <a:rPr lang="en-GB" altLang="de-DE" baseline="0" dirty="0" smtClean="0">
                <a:latin typeface="Arial" charset="0"/>
                <a:ea typeface="msgothic" charset="0"/>
                <a:cs typeface="msgothic" charset="0"/>
              </a:rPr>
              <a:t>) Stent.</a:t>
            </a:r>
            <a:endParaRPr lang="en-GB" altLang="de-DE" dirty="0">
              <a:latin typeface="Arial" charset="0"/>
              <a:ea typeface="msgothic" charset="0"/>
              <a:cs typeface="ms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73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Breitbasiger</a:t>
            </a:r>
            <a:r>
              <a:rPr lang="de-DE" dirty="0" smtClean="0"/>
              <a:t> Re-Einstrom in ein großes, </a:t>
            </a:r>
            <a:r>
              <a:rPr lang="de-DE" dirty="0" err="1" smtClean="0"/>
              <a:t>gecoiltes</a:t>
            </a:r>
            <a:r>
              <a:rPr lang="de-DE" baseline="0" dirty="0" smtClean="0"/>
              <a:t> Aneurysma am Abgang der A. </a:t>
            </a:r>
            <a:r>
              <a:rPr lang="de-DE" baseline="0" dirty="0" err="1" smtClean="0"/>
              <a:t>communicans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posterior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18431-A64C-4F88-B617-3C5797FFA2E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9566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This is a short illustration of flow diversion.. The idea is to cover the aneuryms neck with a stent-like implant and thereby reduce the inflow in the aneurysm with the result of a stable thrombus in the aneurysm. The challenge of this technique is not to occlude perforating branches. </a:t>
            </a:r>
          </a:p>
        </p:txBody>
      </p:sp>
      <p:sp>
        <p:nvSpPr>
          <p:cNvPr id="10342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F8D0D71-1D78-4E1F-8FB9-ECD70580FBFD}" type="slidenum">
              <a:rPr lang="de-DE" altLang="de-DE" sz="1200">
                <a:solidFill>
                  <a:prstClr val="black"/>
                </a:solidFill>
                <a:latin typeface="Calibri" charset="0"/>
              </a:rPr>
              <a:pPr eaLnBrk="1" hangingPunct="1"/>
              <a:t>13</a:t>
            </a:fld>
            <a:endParaRPr lang="de-DE" altLang="de-DE" sz="1200">
              <a:solidFill>
                <a:prstClr val="black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470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This is a short illustration of flow diversion.. The idea is to cover the aneuryms neck with a stent-like implant and thereby reduce the inflow in the aneurysm with the result of a stable thrombus in the aneurysm. The challenge of this technique is not to occlude perforating branches. </a:t>
            </a:r>
          </a:p>
        </p:txBody>
      </p:sp>
      <p:sp>
        <p:nvSpPr>
          <p:cNvPr id="10342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F8D0D71-1D78-4E1F-8FB9-ECD70580FBFD}" type="slidenum">
              <a:rPr lang="de-DE" altLang="de-DE" sz="1200">
                <a:solidFill>
                  <a:prstClr val="black"/>
                </a:solidFill>
                <a:latin typeface="Calibri" charset="0"/>
              </a:rPr>
              <a:pPr eaLnBrk="1" hangingPunct="1"/>
              <a:t>15</a:t>
            </a:fld>
            <a:endParaRPr lang="de-DE" altLang="de-DE" sz="1200">
              <a:solidFill>
                <a:prstClr val="black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233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breitbasige</a:t>
            </a:r>
            <a:r>
              <a:rPr lang="de-DE" dirty="0" smtClean="0"/>
              <a:t>,</a:t>
            </a:r>
            <a:r>
              <a:rPr lang="de-DE" baseline="0" dirty="0" smtClean="0"/>
              <a:t> bzw. ungünstiges Verhältnis von Hals zu Dom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18431-A64C-4F88-B617-3C5797FFA2E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977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Weiterer Vorteil:</a:t>
            </a:r>
            <a:r>
              <a:rPr lang="de-DE" baseline="0" dirty="0" smtClean="0"/>
              <a:t> Keine Artefakte in der MRT, d.h. gute Möglichkeit den Verlauf zu kontrollieren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18431-A64C-4F88-B617-3C5797FFA2E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499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de-DE" smtClean="0"/>
          </a:p>
        </p:txBody>
      </p:sp>
      <p:sp>
        <p:nvSpPr>
          <p:cNvPr id="3686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2BF37CE6-9C2B-41D6-8653-DB9413F8D341}" type="slidenum">
              <a:rPr lang="en-GB" altLang="de-DE" sz="1200"/>
              <a:pPr eaLnBrk="1" hangingPunct="1"/>
              <a:t>31</a:t>
            </a:fld>
            <a:endParaRPr lang="en-GB" altLang="de-DE" sz="1200"/>
          </a:p>
        </p:txBody>
      </p:sp>
    </p:spTree>
    <p:extLst>
      <p:ext uri="{BB962C8B-B14F-4D97-AF65-F5344CB8AC3E}">
        <p14:creationId xmlns:p14="http://schemas.microsoft.com/office/powerpoint/2010/main" val="1334399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43D89C06-DABB-4789-B4EE-C2A21EF4F186}" type="slidenum">
              <a:rPr lang="de-DE" altLang="de-DE" sz="1200">
                <a:latin typeface="Calibri" pitchFamily="34" charset="0"/>
              </a:rPr>
              <a:pPr eaLnBrk="1" hangingPunct="1"/>
              <a:t>33</a:t>
            </a:fld>
            <a:endParaRPr lang="de-DE" altLang="de-DE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10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6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x-none">
                <a:ea typeface="MS PGothic" charset="-128"/>
              </a:rPr>
              <a:t>Neuroradiologen schon früh dran: 1982 erste IA Lyse</a:t>
            </a:r>
          </a:p>
        </p:txBody>
      </p:sp>
      <p:sp>
        <p:nvSpPr>
          <p:cNvPr id="3174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fld id="{BD977D49-ED38-5047-91D6-FD56DE7C4E24}" type="slidenum">
              <a:rPr lang="en-GB" altLang="x-none" sz="1200"/>
              <a:pPr eaLnBrk="1" hangingPunct="1"/>
              <a:t>34</a:t>
            </a:fld>
            <a:endParaRPr lang="en-GB" altLang="x-none" sz="1200"/>
          </a:p>
        </p:txBody>
      </p:sp>
    </p:spTree>
    <p:extLst>
      <p:ext uri="{BB962C8B-B14F-4D97-AF65-F5344CB8AC3E}">
        <p14:creationId xmlns:p14="http://schemas.microsoft.com/office/powerpoint/2010/main" val="1512265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4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x-none">
                <a:ea typeface="MS PGothic" charset="-128"/>
              </a:rPr>
              <a:t>Alle möglichen Gerätschaften zur mechanischen Thrombektomie</a:t>
            </a:r>
          </a:p>
        </p:txBody>
      </p:sp>
      <p:sp>
        <p:nvSpPr>
          <p:cNvPr id="33795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fld id="{FD6B940C-A71B-064B-BC4E-D9A88CDC1569}" type="slidenum">
              <a:rPr lang="en-GB" altLang="x-none" sz="1200"/>
              <a:pPr eaLnBrk="1" hangingPunct="1"/>
              <a:t>35</a:t>
            </a:fld>
            <a:endParaRPr lang="en-GB" altLang="x-none" sz="1200"/>
          </a:p>
        </p:txBody>
      </p:sp>
    </p:spTree>
    <p:extLst>
      <p:ext uri="{BB962C8B-B14F-4D97-AF65-F5344CB8AC3E}">
        <p14:creationId xmlns:p14="http://schemas.microsoft.com/office/powerpoint/2010/main" val="2027067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x-none" altLang="x-none"/>
          </a:p>
        </p:txBody>
      </p:sp>
      <p:sp>
        <p:nvSpPr>
          <p:cNvPr id="1741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61AFE103-4F80-F94F-953F-A91078667BC3}" type="slidenum">
              <a:rPr lang="de-DE" altLang="x-none"/>
              <a:pPr/>
              <a:t>43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35984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51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40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8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22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83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57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747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03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353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03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8870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BAC08-AAAC-4301-BA8C-12A4C2EB5D06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A9E48-FF5E-4276-AF88-16E36AC50E0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4701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3399CB-4412-441A-8102-BE38E8DC6E26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8726C-4232-4146-977F-EE8A68EC02D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9094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164984-3251-4D65-8AAD-3A1CC8319914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C7385-9037-4165-9F64-4E2715DAC66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5939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7D1E8A-A949-4C67-9052-C950106ED20F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D7F80-6923-4496-A260-B830F584F18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3669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8743C-CEAA-4DDC-813B-B49E8AE41696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8CCFA-0E27-4A5E-8B95-7E5FCCB05CF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54548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7BD3AB-761D-4481-9508-A4AC2F465BBD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ED2FA-CFDD-428E-948F-9128D747320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4152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C52C8A-B7A8-4869-A676-8D06C2606ECB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29BCD-F0A2-4E0A-9905-0F0F66E5F8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5942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25FCC6-A3C4-4550-9FBB-BEACA0FC20D7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2A1C3-9F4E-4436-AE90-457FDF60949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0718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7F30CE-1259-4B1E-9D3D-CB9DD4AB65C3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5B61F-EC00-488C-AFDC-CF0EC2FA6F1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8453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59853C-57C2-431F-83C8-C3058CDFDA55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2F486-ADC1-4696-9FD2-9F1C8E81D7E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6686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9850FE-B797-45DD-8FE8-CB7DF08BE9A0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3E0C1-9A59-4754-9738-E6F3641A075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15532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26632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8C072A-1283-4712-9EAF-ED03C40610B7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32DF4-6656-417C-BF84-77169F2E374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20922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1C0A7-87B7-48C4-B054-68CA2AE5BF7C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F19A4-05A9-4711-AB5F-3358352161B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4107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A528B-5F0E-47BE-BB96-52D1982ACF47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BFFD3-A726-4D37-932D-49316139E64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6622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A6E6BB-A0A0-42C4-BFF4-E055616C1559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4B2EC-6FB7-4EF2-AB09-2F3F1FDD26E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3557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7FA44A-7296-424A-9713-0879EA396A84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A58F8-C2C2-4EDB-9504-E82528BBC2D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2821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5C511C-89E3-4242-A791-C8D9A8D15384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84955-13E3-40EA-8DF2-5A23D217808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01992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2E3BD6-1DEE-424A-B3D4-001E82E16AFD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9D744-2B18-4805-A83A-937CB8BFDB6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82026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86D1EC-AA53-47A0-92FD-E2F887E32840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1FBCA-C5CF-49F9-98A9-F52AA55CB68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6082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F08F47-1A4A-476E-9CB0-B401C3DA9C59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16E41-761C-43C5-BF93-420FA97A5AD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172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FC5C65-5B55-453D-BBDF-CBE2D80274B7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3ED01-196C-4BE4-959A-0949A1CF628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2463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CCA6EF-C695-49B9-90F7-067E32D9D1D1}" type="datetime1">
              <a:rPr lang="de-DE" altLang="de-DE"/>
              <a:pPr/>
              <a:t>26.04.2017</a:t>
            </a:fld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5E346-EC62-4D85-981B-73F879DEABE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65012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58233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0477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823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882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115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054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1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40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5889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9430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253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73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F8B2A-4550-47D2-A761-558A728D37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78091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230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270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742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4024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023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675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824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272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4513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352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DA57D-459F-4A46-8E4A-C4B3A0B98A88}" type="datetimeFigureOut">
              <a:rPr lang="de-DE" smtClean="0"/>
              <a:t>26.04.2017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1591C-7D56-4151-B1C3-FC20B6837A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79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DB11232-D833-468F-86ED-61A012970152}" type="datetime1">
              <a:rPr lang="de-DE" altLang="de-DE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26.04.2017</a:t>
            </a:fld>
            <a:endParaRPr lang="de-DE" altLang="de-DE">
              <a:ea typeface="ＭＳ Ｐゴシック" charset="-128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de-DE" altLang="de-DE">
              <a:ea typeface="ＭＳ Ｐゴシック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B020CD14-2515-460D-A4D9-263BDD5EB6C1}" type="slidenum">
              <a:rPr lang="de-DE" altLang="de-DE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00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FFDDB530-4703-430F-B991-B86ED785F628}" type="datetime1">
              <a:rPr lang="de-DE" altLang="de-DE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26.04.2017</a:t>
            </a:fld>
            <a:endParaRPr lang="de-DE" altLang="de-DE">
              <a:ea typeface="ＭＳ Ｐゴシック" charset="-128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de-DE" altLang="de-DE">
              <a:ea typeface="ＭＳ Ｐゴシック" charset="-128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5409363-116E-448B-B32F-E1353A01CEC9}" type="slidenum">
              <a:rPr lang="de-DE" altLang="de-DE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 alt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233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A53C6-7557-41EA-97C3-9A7CB9A96A00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ACF1-4CCA-442B-83F6-4C598242CDD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84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2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8EF6-25FA-4055-A16C-F5D7062944A9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26.04.2017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4A7E7-2D6E-4519-A549-BA386C82DCF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6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media3.m4a"/><Relationship Id="rId7" Type="http://schemas.openxmlformats.org/officeDocument/2006/relationships/image" Target="../media/image7.jpe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5.png"/><Relationship Id="rId2" Type="http://schemas.microsoft.com/office/2007/relationships/media" Target="../media/media11.m4a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5.png"/><Relationship Id="rId2" Type="http://schemas.microsoft.com/office/2007/relationships/media" Target="../media/media12.m4a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5.png"/><Relationship Id="rId2" Type="http://schemas.microsoft.com/office/2007/relationships/media" Target="../media/media14.m4a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5.png"/><Relationship Id="rId2" Type="http://schemas.microsoft.com/office/2007/relationships/media" Target="../media/media15.m4a"/><Relationship Id="rId1" Type="http://schemas.openxmlformats.org/officeDocument/2006/relationships/tags" Target="../tags/tag5.xml"/><Relationship Id="rId6" Type="http://schemas.openxmlformats.org/officeDocument/2006/relationships/image" Target="../media/image24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5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44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24.m4a"/><Relationship Id="rId7" Type="http://schemas.openxmlformats.org/officeDocument/2006/relationships/image" Target="../media/image47.png"/><Relationship Id="rId2" Type="http://schemas.microsoft.com/office/2007/relationships/media" Target="../media/media24.m4a"/><Relationship Id="rId1" Type="http://schemas.openxmlformats.org/officeDocument/2006/relationships/tags" Target="../tags/tag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52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5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6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0.jpe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5.png"/><Relationship Id="rId4" Type="http://schemas.openxmlformats.org/officeDocument/2006/relationships/image" Target="../media/image57.png"/><Relationship Id="rId9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audio" Target="../media/media30.m4a"/><Relationship Id="rId7" Type="http://schemas.openxmlformats.org/officeDocument/2006/relationships/image" Target="../media/image64.png"/><Relationship Id="rId2" Type="http://schemas.microsoft.com/office/2007/relationships/media" Target="../media/media30.m4a"/><Relationship Id="rId1" Type="http://schemas.openxmlformats.org/officeDocument/2006/relationships/tags" Target="../tags/tag7.xml"/><Relationship Id="rId6" Type="http://schemas.openxmlformats.org/officeDocument/2006/relationships/image" Target="../media/image6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5.png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78.pn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34.m4a"/><Relationship Id="rId7" Type="http://schemas.openxmlformats.org/officeDocument/2006/relationships/image" Target="../media/image80.png"/><Relationship Id="rId2" Type="http://schemas.microsoft.com/office/2007/relationships/media" Target="../media/media34.m4a"/><Relationship Id="rId1" Type="http://schemas.openxmlformats.org/officeDocument/2006/relationships/tags" Target="../tags/tag8.xml"/><Relationship Id="rId6" Type="http://schemas.openxmlformats.org/officeDocument/2006/relationships/image" Target="../media/image79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83.jpeg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media36.m4a"/><Relationship Id="rId7" Type="http://schemas.openxmlformats.org/officeDocument/2006/relationships/image" Target="../media/image5.png"/><Relationship Id="rId2" Type="http://schemas.microsoft.com/office/2007/relationships/media" Target="../media/media36.m4a"/><Relationship Id="rId1" Type="http://schemas.openxmlformats.org/officeDocument/2006/relationships/tags" Target="../tags/tag9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37.m4a"/><Relationship Id="rId7" Type="http://schemas.openxmlformats.org/officeDocument/2006/relationships/image" Target="../media/image88.png"/><Relationship Id="rId2" Type="http://schemas.microsoft.com/office/2007/relationships/media" Target="../media/media37.m4a"/><Relationship Id="rId1" Type="http://schemas.openxmlformats.org/officeDocument/2006/relationships/tags" Target="../tags/tag10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8.m4a"/><Relationship Id="rId7" Type="http://schemas.openxmlformats.org/officeDocument/2006/relationships/image" Target="../media/image5.png"/><Relationship Id="rId2" Type="http://schemas.microsoft.com/office/2007/relationships/media" Target="../media/media38.m4a"/><Relationship Id="rId1" Type="http://schemas.openxmlformats.org/officeDocument/2006/relationships/tags" Target="../tags/tag1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media39.m4a"/><Relationship Id="rId7" Type="http://schemas.openxmlformats.org/officeDocument/2006/relationships/image" Target="../media/image5.png"/><Relationship Id="rId2" Type="http://schemas.microsoft.com/office/2007/relationships/media" Target="../media/media39.m4a"/><Relationship Id="rId1" Type="http://schemas.openxmlformats.org/officeDocument/2006/relationships/tags" Target="../tags/tag1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media40.m4a"/><Relationship Id="rId7" Type="http://schemas.openxmlformats.org/officeDocument/2006/relationships/image" Target="../media/image5.png"/><Relationship Id="rId2" Type="http://schemas.microsoft.com/office/2007/relationships/media" Target="../media/media40.m4a"/><Relationship Id="rId1" Type="http://schemas.openxmlformats.org/officeDocument/2006/relationships/tags" Target="../tags/tag13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audio" Target="../media/media41.m4a"/><Relationship Id="rId7" Type="http://schemas.openxmlformats.org/officeDocument/2006/relationships/image" Target="../media/image97.png"/><Relationship Id="rId2" Type="http://schemas.microsoft.com/office/2007/relationships/media" Target="../media/media41.m4a"/><Relationship Id="rId1" Type="http://schemas.openxmlformats.org/officeDocument/2006/relationships/tags" Target="../tags/tag14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5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5.png"/><Relationship Id="rId5" Type="http://schemas.openxmlformats.org/officeDocument/2006/relationships/image" Target="../media/image101.png"/><Relationship Id="rId4" Type="http://schemas.openxmlformats.org/officeDocument/2006/relationships/notesSlide" Target="../notesSlides/notesSlide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5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45.m4a"/><Relationship Id="rId7" Type="http://schemas.openxmlformats.org/officeDocument/2006/relationships/image" Target="../media/image106.png"/><Relationship Id="rId2" Type="http://schemas.microsoft.com/office/2007/relationships/media" Target="../media/media45.m4a"/><Relationship Id="rId1" Type="http://schemas.openxmlformats.org/officeDocument/2006/relationships/tags" Target="../tags/tag1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08.pn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0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46.m4a"/><Relationship Id="rId7" Type="http://schemas.openxmlformats.org/officeDocument/2006/relationships/image" Target="../media/image111.png"/><Relationship Id="rId2" Type="http://schemas.microsoft.com/office/2007/relationships/media" Target="../media/media46.m4a"/><Relationship Id="rId1" Type="http://schemas.openxmlformats.org/officeDocument/2006/relationships/tags" Target="../tags/tag1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5" Type="http://schemas.openxmlformats.org/officeDocument/2006/relationships/image" Target="../media/image5.png"/><Relationship Id="rId4" Type="http://schemas.openxmlformats.org/officeDocument/2006/relationships/image" Target="../media/image1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0608" y="0"/>
            <a:ext cx="10611680" cy="582316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6552" y="399372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de-DE" sz="4800" err="1" smtClean="0">
                <a:solidFill>
                  <a:schemeClr val="bg1"/>
                </a:solidFill>
              </a:rPr>
              <a:t>Interventionelle</a:t>
            </a:r>
            <a:r>
              <a:rPr lang="de-DE" sz="4800" smtClean="0">
                <a:solidFill>
                  <a:schemeClr val="bg1"/>
                </a:solidFill>
              </a:rPr>
              <a:t> Neuroradiologie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43608" y="5949702"/>
            <a:ext cx="6858000" cy="165576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PD Dr. Franziska Dorn</a:t>
            </a:r>
          </a:p>
          <a:p>
            <a:r>
              <a:rPr lang="de-DE" sz="2400" dirty="0" smtClean="0"/>
              <a:t>Dr. Philipp </a:t>
            </a:r>
            <a:r>
              <a:rPr lang="de-DE" sz="2400" dirty="0" err="1" smtClean="0"/>
              <a:t>Mennemeyer</a:t>
            </a:r>
            <a:endParaRPr lang="de-DE" sz="24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13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2"/>
    </mc:Choice>
    <mc:Fallback>
      <p:transition spd="slow" advTm="3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140968"/>
            <a:ext cx="3575227" cy="345488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50" y="0"/>
            <a:ext cx="8229600" cy="1143000"/>
          </a:xfrm>
        </p:spPr>
        <p:txBody>
          <a:bodyPr/>
          <a:lstStyle/>
          <a:p>
            <a:pPr algn="l"/>
            <a:r>
              <a:rPr lang="de-DE" dirty="0"/>
              <a:t>Aneurysmen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185330"/>
            <a:ext cx="6111327" cy="3102513"/>
          </a:xfrm>
          <a:noFill/>
        </p:spPr>
        <p:txBody>
          <a:bodyPr>
            <a:noAutofit/>
          </a:bodyPr>
          <a:lstStyle/>
          <a:p>
            <a:r>
              <a:rPr lang="de-DE" sz="2800" dirty="0" err="1" smtClean="0"/>
              <a:t>Gefäßwandaussackung</a:t>
            </a:r>
            <a:endParaRPr lang="de-DE" sz="2800" dirty="0" smtClean="0"/>
          </a:p>
          <a:p>
            <a:r>
              <a:rPr lang="de-DE" sz="2800" dirty="0" smtClean="0"/>
              <a:t>Prävalenz </a:t>
            </a:r>
            <a:r>
              <a:rPr lang="de-DE" sz="2800" dirty="0"/>
              <a:t>ca. 5% (in Finnland/ Japan höher)</a:t>
            </a:r>
          </a:p>
          <a:p>
            <a:r>
              <a:rPr lang="de-DE" sz="2800" dirty="0"/>
              <a:t>In der Europa </a:t>
            </a:r>
            <a:r>
              <a:rPr lang="de-DE" sz="2800" dirty="0" smtClean="0"/>
              <a:t>mind</a:t>
            </a:r>
            <a:r>
              <a:rPr lang="de-DE" sz="2800" dirty="0"/>
              <a:t>. 20 Mio. </a:t>
            </a:r>
            <a:r>
              <a:rPr lang="de-DE" sz="2800" dirty="0" smtClean="0"/>
              <a:t>Menschen</a:t>
            </a:r>
          </a:p>
          <a:p>
            <a:r>
              <a:rPr lang="de-DE" sz="2800" dirty="0" smtClean="0"/>
              <a:t>Häufigste </a:t>
            </a:r>
            <a:r>
              <a:rPr lang="de-DE" sz="2800" dirty="0"/>
              <a:t>Ursache für spontane  </a:t>
            </a:r>
            <a:r>
              <a:rPr lang="de-DE" sz="2800" dirty="0" smtClean="0"/>
              <a:t>(=</a:t>
            </a:r>
            <a:r>
              <a:rPr lang="de-DE" sz="2800" dirty="0"/>
              <a:t>nicht traumatische) SAB</a:t>
            </a:r>
          </a:p>
          <a:p>
            <a:pPr>
              <a:buFont typeface="Wingdings" pitchFamily="2" charset="2"/>
              <a:buChar char="à"/>
            </a:pPr>
            <a:r>
              <a:rPr lang="de-DE" sz="2800" dirty="0" smtClean="0"/>
              <a:t>Sehr </a:t>
            </a:r>
            <a:r>
              <a:rPr lang="de-DE" sz="2800" dirty="0"/>
              <a:t>hohe Mortalität (</a:t>
            </a:r>
            <a:r>
              <a:rPr lang="de-DE" sz="2800" dirty="0" smtClean="0"/>
              <a:t>50%)/Morbidität</a:t>
            </a:r>
            <a:endParaRPr lang="de-DE" sz="2800" dirty="0"/>
          </a:p>
          <a:p>
            <a:r>
              <a:rPr lang="de-DE" sz="2800" dirty="0" err="1"/>
              <a:t>Rupturrisiko</a:t>
            </a:r>
            <a:r>
              <a:rPr lang="de-DE" sz="2800" dirty="0"/>
              <a:t> 2-6% / </a:t>
            </a:r>
            <a:r>
              <a:rPr lang="de-DE" sz="2800" dirty="0" smtClean="0"/>
              <a:t>Jahr, </a:t>
            </a:r>
            <a:r>
              <a:rPr lang="de-DE" sz="2800" dirty="0" err="1" smtClean="0"/>
              <a:t>abh</a:t>
            </a:r>
            <a:r>
              <a:rPr lang="de-DE" sz="2800" dirty="0" err="1"/>
              <a:t>.</a:t>
            </a:r>
            <a:r>
              <a:rPr lang="de-DE" sz="2800" dirty="0"/>
              <a:t> von Größe, Lokalisation, </a:t>
            </a:r>
            <a:r>
              <a:rPr lang="de-DE" sz="2800" dirty="0" smtClean="0"/>
              <a:t>Geometrie</a:t>
            </a:r>
            <a:endParaRPr lang="de-DE" sz="2800" dirty="0"/>
          </a:p>
          <a:p>
            <a:endParaRPr lang="de-DE" sz="2800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84168" y="188640"/>
            <a:ext cx="2798959" cy="2811976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64"/>
    </mc:Choice>
    <mc:Fallback xmlns="">
      <p:transition spd="slow" advTm="87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16013" y="2349500"/>
            <a:ext cx="698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7200">
                <a:solidFill>
                  <a:schemeClr val="bg1"/>
                </a:solidFill>
                <a:latin typeface="Calibri" charset="0"/>
              </a:rPr>
              <a:t>Endovaskuläre Coilokklusion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286000" y="1714500"/>
            <a:ext cx="3660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de-DE" altLang="de-DE" sz="18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9460" name="Line 8"/>
          <p:cNvSpPr>
            <a:spLocks noChangeShapeType="1"/>
          </p:cNvSpPr>
          <p:nvPr/>
        </p:nvSpPr>
        <p:spPr bwMode="auto">
          <a:xfrm>
            <a:off x="2286000" y="3810000"/>
            <a:ext cx="1296988" cy="0"/>
          </a:xfrm>
          <a:prstGeom prst="line">
            <a:avLst/>
          </a:prstGeom>
          <a:noFill/>
          <a:ln w="730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461" name="Line 9"/>
          <p:cNvSpPr>
            <a:spLocks noChangeShapeType="1"/>
          </p:cNvSpPr>
          <p:nvPr/>
        </p:nvSpPr>
        <p:spPr bwMode="auto">
          <a:xfrm>
            <a:off x="5810250" y="3733800"/>
            <a:ext cx="1296988" cy="0"/>
          </a:xfrm>
          <a:prstGeom prst="line">
            <a:avLst/>
          </a:prstGeom>
          <a:noFill/>
          <a:ln w="73025">
            <a:solidFill>
              <a:schemeClr val="bg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462" name="Freeform 10"/>
          <p:cNvSpPr>
            <a:spLocks/>
          </p:cNvSpPr>
          <p:nvPr/>
        </p:nvSpPr>
        <p:spPr bwMode="auto">
          <a:xfrm>
            <a:off x="3505200" y="3352800"/>
            <a:ext cx="1308100" cy="1511300"/>
          </a:xfrm>
          <a:custGeom>
            <a:avLst/>
            <a:gdLst>
              <a:gd name="T0" fmla="*/ 0 w 824"/>
              <a:gd name="T1" fmla="*/ 2147483647 h 952"/>
              <a:gd name="T2" fmla="*/ 2147483647 w 824"/>
              <a:gd name="T3" fmla="*/ 2147483647 h 952"/>
              <a:gd name="T4" fmla="*/ 2147483647 w 824"/>
              <a:gd name="T5" fmla="*/ 2147483647 h 952"/>
              <a:gd name="T6" fmla="*/ 2147483647 w 824"/>
              <a:gd name="T7" fmla="*/ 2147483647 h 952"/>
              <a:gd name="T8" fmla="*/ 2147483647 w 824"/>
              <a:gd name="T9" fmla="*/ 0 h 9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"/>
              <a:gd name="T16" fmla="*/ 0 h 952"/>
              <a:gd name="T17" fmla="*/ 824 w 824"/>
              <a:gd name="T18" fmla="*/ 952 h 9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" h="952">
                <a:moveTo>
                  <a:pt x="0" y="952"/>
                </a:moveTo>
                <a:cubicBezTo>
                  <a:pt x="189" y="944"/>
                  <a:pt x="378" y="937"/>
                  <a:pt x="499" y="907"/>
                </a:cubicBezTo>
                <a:cubicBezTo>
                  <a:pt x="620" y="877"/>
                  <a:pt x="673" y="854"/>
                  <a:pt x="726" y="771"/>
                </a:cubicBezTo>
                <a:cubicBezTo>
                  <a:pt x="779" y="688"/>
                  <a:pt x="810" y="536"/>
                  <a:pt x="817" y="408"/>
                </a:cubicBezTo>
                <a:cubicBezTo>
                  <a:pt x="824" y="280"/>
                  <a:pt x="779" y="76"/>
                  <a:pt x="771" y="0"/>
                </a:cubicBezTo>
              </a:path>
            </a:pathLst>
          </a:custGeom>
          <a:noFill/>
          <a:ln w="730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de-DE" altLang="de-DE" sz="180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9463" name="Line 11"/>
          <p:cNvSpPr>
            <a:spLocks noChangeShapeType="1"/>
          </p:cNvSpPr>
          <p:nvPr/>
        </p:nvSpPr>
        <p:spPr bwMode="auto">
          <a:xfrm flipV="1">
            <a:off x="2916238" y="2084388"/>
            <a:ext cx="3457575" cy="71437"/>
          </a:xfrm>
          <a:prstGeom prst="line">
            <a:avLst/>
          </a:prstGeom>
          <a:noFill/>
          <a:ln w="730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" name="Picture 4" descr="dph_matrix_400wx300h_hmw_01_s6_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1" b="6061"/>
          <a:stretch>
            <a:fillRect/>
          </a:stretch>
        </p:blipFill>
        <p:spPr bwMode="auto">
          <a:xfrm>
            <a:off x="15029" y="16669"/>
            <a:ext cx="4549782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dph_matrix_400wx300h_hmw_02_s6_u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7" b="5992"/>
          <a:stretch>
            <a:fillRect/>
          </a:stretch>
        </p:blipFill>
        <p:spPr bwMode="auto">
          <a:xfrm>
            <a:off x="2627784" y="1938678"/>
            <a:ext cx="4564428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dph_matrix_400wx300h_hmw_09_s6_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 bwMode="auto">
          <a:xfrm>
            <a:off x="4562990" y="3677443"/>
            <a:ext cx="4527126" cy="337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el 1"/>
          <p:cNvSpPr txBox="1">
            <a:spLocks/>
          </p:cNvSpPr>
          <p:nvPr/>
        </p:nvSpPr>
        <p:spPr>
          <a:xfrm>
            <a:off x="4813300" y="357764"/>
            <a:ext cx="3902798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dirty="0" smtClean="0"/>
              <a:t>Coiling</a:t>
            </a:r>
            <a:endParaRPr lang="de-DE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8637609"/>
      </p:ext>
    </p:extLst>
  </p:cSld>
  <p:clrMapOvr>
    <a:masterClrMapping/>
  </p:clrMapOvr>
  <p:transition advTm="351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217437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0" t="13730" r="21625" b="15790"/>
          <a:stretch>
            <a:fillRect/>
          </a:stretch>
        </p:blipFill>
        <p:spPr bwMode="auto">
          <a:xfrm>
            <a:off x="0" y="1023239"/>
            <a:ext cx="4644008" cy="586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4" descr="217438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0" t="7323" r="24371" b="23112"/>
          <a:stretch>
            <a:fillRect/>
          </a:stretch>
        </p:blipFill>
        <p:spPr bwMode="auto">
          <a:xfrm>
            <a:off x="4533900" y="843887"/>
            <a:ext cx="4610100" cy="60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402" y="-27384"/>
            <a:ext cx="9130598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de-DE" altLang="de-DE" sz="4000" dirty="0" smtClean="0"/>
              <a:t>.....im echten Leben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2244"/>
      </p:ext>
    </p:extLst>
  </p:cSld>
  <p:clrMapOvr>
    <a:masterClrMapping/>
  </p:clrMapOvr>
  <p:transition advTm="21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3"/>
          <p:cNvGrpSpPr/>
          <p:nvPr/>
        </p:nvGrpSpPr>
        <p:grpSpPr>
          <a:xfrm>
            <a:off x="6308645" y="1115616"/>
            <a:ext cx="2806577" cy="3884028"/>
            <a:chOff x="6899275" y="2344564"/>
            <a:chExt cx="3105151" cy="4468812"/>
          </a:xfrm>
        </p:grpSpPr>
        <p:sp>
          <p:nvSpPr>
            <p:cNvPr id="14" name="Freihandform 13"/>
            <p:cNvSpPr>
              <a:spLocks/>
            </p:cNvSpPr>
            <p:nvPr/>
          </p:nvSpPr>
          <p:spPr bwMode="auto">
            <a:xfrm>
              <a:off x="6899275" y="2957339"/>
              <a:ext cx="1308100" cy="3197225"/>
            </a:xfrm>
            <a:custGeom>
              <a:avLst/>
              <a:gdLst/>
              <a:ahLst/>
              <a:cxnLst/>
              <a:rect l="0" t="0" r="r" b="b"/>
              <a:pathLst>
                <a:path w="1308775" h="3198141">
                  <a:moveTo>
                    <a:pt x="0" y="3198141"/>
                  </a:moveTo>
                  <a:cubicBezTo>
                    <a:pt x="75905" y="3103267"/>
                    <a:pt x="-21160" y="3219299"/>
                    <a:pt x="77442" y="3120704"/>
                  </a:cubicBezTo>
                  <a:cubicBezTo>
                    <a:pt x="105353" y="3092795"/>
                    <a:pt x="94169" y="3092890"/>
                    <a:pt x="116163" y="3066499"/>
                  </a:cubicBezTo>
                  <a:cubicBezTo>
                    <a:pt x="134796" y="3044141"/>
                    <a:pt x="139787" y="3043008"/>
                    <a:pt x="162629" y="3027780"/>
                  </a:cubicBezTo>
                  <a:cubicBezTo>
                    <a:pt x="174132" y="3010526"/>
                    <a:pt x="177839" y="3001675"/>
                    <a:pt x="193606" y="2989062"/>
                  </a:cubicBezTo>
                  <a:cubicBezTo>
                    <a:pt x="215961" y="2971179"/>
                    <a:pt x="215710" y="2978856"/>
                    <a:pt x="232327" y="2958087"/>
                  </a:cubicBezTo>
                  <a:cubicBezTo>
                    <a:pt x="256696" y="2927628"/>
                    <a:pt x="237932" y="2939219"/>
                    <a:pt x="271048" y="2911625"/>
                  </a:cubicBezTo>
                  <a:cubicBezTo>
                    <a:pt x="278198" y="2905667"/>
                    <a:pt x="287131" y="2902096"/>
                    <a:pt x="294281" y="2896138"/>
                  </a:cubicBezTo>
                  <a:cubicBezTo>
                    <a:pt x="302694" y="2889127"/>
                    <a:pt x="308868" y="2879630"/>
                    <a:pt x="317513" y="2872907"/>
                  </a:cubicBezTo>
                  <a:cubicBezTo>
                    <a:pt x="357455" y="2841843"/>
                    <a:pt x="352159" y="2845872"/>
                    <a:pt x="387211" y="2834188"/>
                  </a:cubicBezTo>
                  <a:lnTo>
                    <a:pt x="449165" y="2772239"/>
                  </a:lnTo>
                  <a:cubicBezTo>
                    <a:pt x="454328" y="2767076"/>
                    <a:pt x="458579" y="2760801"/>
                    <a:pt x="464654" y="2756751"/>
                  </a:cubicBezTo>
                  <a:lnTo>
                    <a:pt x="487886" y="2741264"/>
                  </a:lnTo>
                  <a:cubicBezTo>
                    <a:pt x="493049" y="2733520"/>
                    <a:pt x="497561" y="2725300"/>
                    <a:pt x="503375" y="2718033"/>
                  </a:cubicBezTo>
                  <a:cubicBezTo>
                    <a:pt x="507936" y="2712332"/>
                    <a:pt x="515598" y="2709075"/>
                    <a:pt x="518863" y="2702545"/>
                  </a:cubicBezTo>
                  <a:cubicBezTo>
                    <a:pt x="526164" y="2687943"/>
                    <a:pt x="527051" y="2670685"/>
                    <a:pt x="534352" y="2656083"/>
                  </a:cubicBezTo>
                  <a:cubicBezTo>
                    <a:pt x="539515" y="2645758"/>
                    <a:pt x="545293" y="2635719"/>
                    <a:pt x="549840" y="2625109"/>
                  </a:cubicBezTo>
                  <a:cubicBezTo>
                    <a:pt x="553056" y="2617606"/>
                    <a:pt x="553384" y="2608877"/>
                    <a:pt x="557584" y="2601878"/>
                  </a:cubicBezTo>
                  <a:cubicBezTo>
                    <a:pt x="561341" y="2595617"/>
                    <a:pt x="567910" y="2591553"/>
                    <a:pt x="573073" y="2586390"/>
                  </a:cubicBezTo>
                  <a:cubicBezTo>
                    <a:pt x="575654" y="2573484"/>
                    <a:pt x="580817" y="2560834"/>
                    <a:pt x="580817" y="2547672"/>
                  </a:cubicBezTo>
                  <a:cubicBezTo>
                    <a:pt x="580817" y="2522246"/>
                    <a:pt x="580016" y="2499180"/>
                    <a:pt x="557584" y="2485722"/>
                  </a:cubicBezTo>
                  <a:cubicBezTo>
                    <a:pt x="550584" y="2481522"/>
                    <a:pt x="542096" y="2480560"/>
                    <a:pt x="534352" y="2477979"/>
                  </a:cubicBezTo>
                  <a:cubicBezTo>
                    <a:pt x="529189" y="2472816"/>
                    <a:pt x="524472" y="2467165"/>
                    <a:pt x="518863" y="2462491"/>
                  </a:cubicBezTo>
                  <a:cubicBezTo>
                    <a:pt x="508947" y="2454229"/>
                    <a:pt x="497013" y="2448386"/>
                    <a:pt x="487886" y="2439260"/>
                  </a:cubicBezTo>
                  <a:cubicBezTo>
                    <a:pt x="481305" y="2432679"/>
                    <a:pt x="478581" y="2422985"/>
                    <a:pt x="472398" y="2416029"/>
                  </a:cubicBezTo>
                  <a:cubicBezTo>
                    <a:pt x="457846" y="2399659"/>
                    <a:pt x="441421" y="2385054"/>
                    <a:pt x="425933" y="2369567"/>
                  </a:cubicBezTo>
                  <a:lnTo>
                    <a:pt x="402700" y="2346336"/>
                  </a:lnTo>
                  <a:cubicBezTo>
                    <a:pt x="400119" y="2338592"/>
                    <a:pt x="399156" y="2330104"/>
                    <a:pt x="394956" y="2323105"/>
                  </a:cubicBezTo>
                  <a:cubicBezTo>
                    <a:pt x="391199" y="2316845"/>
                    <a:pt x="382732" y="2314148"/>
                    <a:pt x="379467" y="2307618"/>
                  </a:cubicBezTo>
                  <a:cubicBezTo>
                    <a:pt x="351191" y="2251072"/>
                    <a:pt x="401340" y="2298854"/>
                    <a:pt x="340746" y="2253412"/>
                  </a:cubicBezTo>
                  <a:cubicBezTo>
                    <a:pt x="338165" y="2240506"/>
                    <a:pt x="336784" y="2227300"/>
                    <a:pt x="333002" y="2214693"/>
                  </a:cubicBezTo>
                  <a:cubicBezTo>
                    <a:pt x="311812" y="2144064"/>
                    <a:pt x="324904" y="2206008"/>
                    <a:pt x="302025" y="2145000"/>
                  </a:cubicBezTo>
                  <a:cubicBezTo>
                    <a:pt x="298288" y="2135035"/>
                    <a:pt x="298375" y="2123849"/>
                    <a:pt x="294281" y="2114025"/>
                  </a:cubicBezTo>
                  <a:cubicBezTo>
                    <a:pt x="285401" y="2092714"/>
                    <a:pt x="269647" y="2074275"/>
                    <a:pt x="263304" y="2052076"/>
                  </a:cubicBezTo>
                  <a:cubicBezTo>
                    <a:pt x="237920" y="1963239"/>
                    <a:pt x="259289" y="2031048"/>
                    <a:pt x="232327" y="1959152"/>
                  </a:cubicBezTo>
                  <a:cubicBezTo>
                    <a:pt x="229461" y="1951509"/>
                    <a:pt x="227799" y="1943423"/>
                    <a:pt x="224583" y="1935921"/>
                  </a:cubicBezTo>
                  <a:cubicBezTo>
                    <a:pt x="220035" y="1925311"/>
                    <a:pt x="214257" y="1915271"/>
                    <a:pt x="209094" y="1904946"/>
                  </a:cubicBezTo>
                  <a:cubicBezTo>
                    <a:pt x="206513" y="1889459"/>
                    <a:pt x="203084" y="1874089"/>
                    <a:pt x="201350" y="1858484"/>
                  </a:cubicBezTo>
                  <a:cubicBezTo>
                    <a:pt x="189649" y="1753182"/>
                    <a:pt x="187080" y="1646584"/>
                    <a:pt x="201350" y="1540993"/>
                  </a:cubicBezTo>
                  <a:cubicBezTo>
                    <a:pt x="204442" y="1518113"/>
                    <a:pt x="222773" y="1500061"/>
                    <a:pt x="232327" y="1479043"/>
                  </a:cubicBezTo>
                  <a:cubicBezTo>
                    <a:pt x="245619" y="1449802"/>
                    <a:pt x="237608" y="1446772"/>
                    <a:pt x="247815" y="1409350"/>
                  </a:cubicBezTo>
                  <a:cubicBezTo>
                    <a:pt x="251473" y="1395939"/>
                    <a:pt x="258423" y="1383647"/>
                    <a:pt x="263304" y="1370632"/>
                  </a:cubicBezTo>
                  <a:cubicBezTo>
                    <a:pt x="280399" y="1325048"/>
                    <a:pt x="259335" y="1370826"/>
                    <a:pt x="286536" y="1316426"/>
                  </a:cubicBezTo>
                  <a:cubicBezTo>
                    <a:pt x="298386" y="1257187"/>
                    <a:pt x="287937" y="1297206"/>
                    <a:pt x="309769" y="1238989"/>
                  </a:cubicBezTo>
                  <a:cubicBezTo>
                    <a:pt x="312635" y="1231346"/>
                    <a:pt x="312985" y="1222550"/>
                    <a:pt x="317513" y="1215758"/>
                  </a:cubicBezTo>
                  <a:cubicBezTo>
                    <a:pt x="323588" y="1206646"/>
                    <a:pt x="333002" y="1200271"/>
                    <a:pt x="340746" y="1192527"/>
                  </a:cubicBezTo>
                  <a:cubicBezTo>
                    <a:pt x="356289" y="1161444"/>
                    <a:pt x="378071" y="1111479"/>
                    <a:pt x="402700" y="1084116"/>
                  </a:cubicBezTo>
                  <a:cubicBezTo>
                    <a:pt x="413757" y="1071831"/>
                    <a:pt x="429135" y="1064198"/>
                    <a:pt x="441421" y="1053141"/>
                  </a:cubicBezTo>
                  <a:cubicBezTo>
                    <a:pt x="454989" y="1040931"/>
                    <a:pt x="465539" y="1025373"/>
                    <a:pt x="480142" y="1014422"/>
                  </a:cubicBezTo>
                  <a:cubicBezTo>
                    <a:pt x="490468" y="1006678"/>
                    <a:pt x="501319" y="999590"/>
                    <a:pt x="511119" y="991191"/>
                  </a:cubicBezTo>
                  <a:cubicBezTo>
                    <a:pt x="574813" y="936601"/>
                    <a:pt x="478842" y="1004965"/>
                    <a:pt x="580817" y="936986"/>
                  </a:cubicBezTo>
                  <a:lnTo>
                    <a:pt x="604050" y="921498"/>
                  </a:lnTo>
                  <a:cubicBezTo>
                    <a:pt x="606631" y="913754"/>
                    <a:pt x="606022" y="904039"/>
                    <a:pt x="611794" y="898267"/>
                  </a:cubicBezTo>
                  <a:cubicBezTo>
                    <a:pt x="617566" y="892495"/>
                    <a:pt x="628235" y="895051"/>
                    <a:pt x="635027" y="890523"/>
                  </a:cubicBezTo>
                  <a:cubicBezTo>
                    <a:pt x="644139" y="884448"/>
                    <a:pt x="650515" y="875036"/>
                    <a:pt x="658259" y="867292"/>
                  </a:cubicBezTo>
                  <a:cubicBezTo>
                    <a:pt x="672756" y="823807"/>
                    <a:pt x="657239" y="854506"/>
                    <a:pt x="712469" y="813087"/>
                  </a:cubicBezTo>
                  <a:cubicBezTo>
                    <a:pt x="726606" y="802485"/>
                    <a:pt x="778472" y="762694"/>
                    <a:pt x="789911" y="758881"/>
                  </a:cubicBezTo>
                  <a:cubicBezTo>
                    <a:pt x="797655" y="756300"/>
                    <a:pt x="806008" y="755101"/>
                    <a:pt x="813144" y="751137"/>
                  </a:cubicBezTo>
                  <a:cubicBezTo>
                    <a:pt x="829416" y="742097"/>
                    <a:pt x="842326" y="727075"/>
                    <a:pt x="859609" y="720162"/>
                  </a:cubicBezTo>
                  <a:cubicBezTo>
                    <a:pt x="872516" y="715000"/>
                    <a:pt x="885315" y="709556"/>
                    <a:pt x="898331" y="704675"/>
                  </a:cubicBezTo>
                  <a:cubicBezTo>
                    <a:pt x="905974" y="701809"/>
                    <a:pt x="914262" y="700581"/>
                    <a:pt x="921563" y="696931"/>
                  </a:cubicBezTo>
                  <a:cubicBezTo>
                    <a:pt x="949204" y="683111"/>
                    <a:pt x="970730" y="655511"/>
                    <a:pt x="991261" y="634982"/>
                  </a:cubicBezTo>
                  <a:lnTo>
                    <a:pt x="1014494" y="611751"/>
                  </a:lnTo>
                  <a:cubicBezTo>
                    <a:pt x="1019657" y="606588"/>
                    <a:pt x="1024142" y="600644"/>
                    <a:pt x="1029983" y="596263"/>
                  </a:cubicBezTo>
                  <a:cubicBezTo>
                    <a:pt x="1068405" y="567448"/>
                    <a:pt x="1050220" y="580191"/>
                    <a:pt x="1084192" y="557545"/>
                  </a:cubicBezTo>
                  <a:cubicBezTo>
                    <a:pt x="1128581" y="490969"/>
                    <a:pt x="1069476" y="569317"/>
                    <a:pt x="1122913" y="526570"/>
                  </a:cubicBezTo>
                  <a:cubicBezTo>
                    <a:pt x="1130181" y="520756"/>
                    <a:pt x="1132818" y="510784"/>
                    <a:pt x="1138402" y="503339"/>
                  </a:cubicBezTo>
                  <a:cubicBezTo>
                    <a:pt x="1156061" y="479795"/>
                    <a:pt x="1192611" y="433646"/>
                    <a:pt x="1192611" y="433646"/>
                  </a:cubicBezTo>
                  <a:cubicBezTo>
                    <a:pt x="1202636" y="403576"/>
                    <a:pt x="1200729" y="403697"/>
                    <a:pt x="1223588" y="371697"/>
                  </a:cubicBezTo>
                  <a:cubicBezTo>
                    <a:pt x="1250449" y="334094"/>
                    <a:pt x="1230738" y="384799"/>
                    <a:pt x="1254565" y="325235"/>
                  </a:cubicBezTo>
                  <a:cubicBezTo>
                    <a:pt x="1260629" y="310077"/>
                    <a:pt x="1264891" y="294260"/>
                    <a:pt x="1270054" y="278772"/>
                  </a:cubicBezTo>
                  <a:cubicBezTo>
                    <a:pt x="1272635" y="271028"/>
                    <a:pt x="1274147" y="262842"/>
                    <a:pt x="1277798" y="255541"/>
                  </a:cubicBezTo>
                  <a:cubicBezTo>
                    <a:pt x="1282961" y="245216"/>
                    <a:pt x="1289232" y="235375"/>
                    <a:pt x="1293286" y="224567"/>
                  </a:cubicBezTo>
                  <a:cubicBezTo>
                    <a:pt x="1297023" y="214602"/>
                    <a:pt x="1298107" y="203825"/>
                    <a:pt x="1301031" y="193592"/>
                  </a:cubicBezTo>
                  <a:cubicBezTo>
                    <a:pt x="1303274" y="185744"/>
                    <a:pt x="1306194" y="178105"/>
                    <a:pt x="1308775" y="170361"/>
                  </a:cubicBezTo>
                  <a:cubicBezTo>
                    <a:pt x="1306194" y="144549"/>
                    <a:pt x="1309897" y="117303"/>
                    <a:pt x="1301031" y="92924"/>
                  </a:cubicBezTo>
                  <a:cubicBezTo>
                    <a:pt x="1298241" y="85252"/>
                    <a:pt x="1284173" y="90279"/>
                    <a:pt x="1277798" y="85180"/>
                  </a:cubicBezTo>
                  <a:cubicBezTo>
                    <a:pt x="1270530" y="79366"/>
                    <a:pt x="1270390" y="66566"/>
                    <a:pt x="1262309" y="61949"/>
                  </a:cubicBezTo>
                  <a:cubicBezTo>
                    <a:pt x="1250880" y="55419"/>
                    <a:pt x="1236538" y="56560"/>
                    <a:pt x="1223588" y="54206"/>
                  </a:cubicBezTo>
                  <a:cubicBezTo>
                    <a:pt x="1153978" y="41551"/>
                    <a:pt x="1200929" y="52413"/>
                    <a:pt x="1146146" y="38718"/>
                  </a:cubicBezTo>
                  <a:cubicBezTo>
                    <a:pt x="1138402" y="33556"/>
                    <a:pt x="1132109" y="24668"/>
                    <a:pt x="1122913" y="23231"/>
                  </a:cubicBezTo>
                  <a:cubicBezTo>
                    <a:pt x="1048555" y="11613"/>
                    <a:pt x="898331" y="0"/>
                    <a:pt x="898331" y="0"/>
                  </a:cubicBezTo>
                  <a:lnTo>
                    <a:pt x="371723" y="7743"/>
                  </a:lnTo>
                  <a:cubicBezTo>
                    <a:pt x="335502" y="8626"/>
                    <a:pt x="299288" y="11254"/>
                    <a:pt x="263304" y="15487"/>
                  </a:cubicBezTo>
                  <a:cubicBezTo>
                    <a:pt x="255197" y="16441"/>
                    <a:pt x="247991" y="21251"/>
                    <a:pt x="240071" y="23231"/>
                  </a:cubicBezTo>
                  <a:cubicBezTo>
                    <a:pt x="216982" y="29003"/>
                    <a:pt x="193369" y="32586"/>
                    <a:pt x="170373" y="38718"/>
                  </a:cubicBezTo>
                  <a:cubicBezTo>
                    <a:pt x="154598" y="42924"/>
                    <a:pt x="139747" y="50247"/>
                    <a:pt x="123908" y="54206"/>
                  </a:cubicBezTo>
                  <a:cubicBezTo>
                    <a:pt x="108675" y="58014"/>
                    <a:pt x="92986" y="59729"/>
                    <a:pt x="77442" y="61949"/>
                  </a:cubicBezTo>
                  <a:cubicBezTo>
                    <a:pt x="56839" y="64892"/>
                    <a:pt x="15488" y="69693"/>
                    <a:pt x="15488" y="69693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15" name="Freihandform 14"/>
            <p:cNvSpPr>
              <a:spLocks/>
            </p:cNvSpPr>
            <p:nvPr/>
          </p:nvSpPr>
          <p:spPr bwMode="auto">
            <a:xfrm>
              <a:off x="6937375" y="2344564"/>
              <a:ext cx="2927350" cy="646113"/>
            </a:xfrm>
            <a:custGeom>
              <a:avLst/>
              <a:gdLst>
                <a:gd name="T0" fmla="*/ 0 w 2927319"/>
                <a:gd name="T1" fmla="*/ 434361 h 645049"/>
                <a:gd name="T2" fmla="*/ 394960 w 2927319"/>
                <a:gd name="T3" fmla="*/ 434361 h 645049"/>
                <a:gd name="T4" fmla="*/ 449170 w 2927319"/>
                <a:gd name="T5" fmla="*/ 426605 h 645049"/>
                <a:gd name="T6" fmla="*/ 495636 w 2927319"/>
                <a:gd name="T7" fmla="*/ 418849 h 645049"/>
                <a:gd name="T8" fmla="*/ 681499 w 2927319"/>
                <a:gd name="T9" fmla="*/ 411092 h 645049"/>
                <a:gd name="T10" fmla="*/ 983527 w 2927319"/>
                <a:gd name="T11" fmla="*/ 418849 h 645049"/>
                <a:gd name="T12" fmla="*/ 1045482 w 2927319"/>
                <a:gd name="T13" fmla="*/ 426605 h 645049"/>
                <a:gd name="T14" fmla="*/ 1138414 w 2927319"/>
                <a:gd name="T15" fmla="*/ 434361 h 645049"/>
                <a:gd name="T16" fmla="*/ 1208113 w 2927319"/>
                <a:gd name="T17" fmla="*/ 449874 h 645049"/>
                <a:gd name="T18" fmla="*/ 1362999 w 2927319"/>
                <a:gd name="T19" fmla="*/ 457631 h 645049"/>
                <a:gd name="T20" fmla="*/ 1541118 w 2927319"/>
                <a:gd name="T21" fmla="*/ 480900 h 645049"/>
                <a:gd name="T22" fmla="*/ 1572096 w 2927319"/>
                <a:gd name="T23" fmla="*/ 496413 h 645049"/>
                <a:gd name="T24" fmla="*/ 1634050 w 2927319"/>
                <a:gd name="T25" fmla="*/ 519683 h 645049"/>
                <a:gd name="T26" fmla="*/ 1665028 w 2927319"/>
                <a:gd name="T27" fmla="*/ 550708 h 645049"/>
                <a:gd name="T28" fmla="*/ 1680516 w 2927319"/>
                <a:gd name="T29" fmla="*/ 573977 h 645049"/>
                <a:gd name="T30" fmla="*/ 1719237 w 2927319"/>
                <a:gd name="T31" fmla="*/ 605003 h 645049"/>
                <a:gd name="T32" fmla="*/ 1773448 w 2927319"/>
                <a:gd name="T33" fmla="*/ 643786 h 645049"/>
                <a:gd name="T34" fmla="*/ 1998032 w 2927319"/>
                <a:gd name="T35" fmla="*/ 628273 h 645049"/>
                <a:gd name="T36" fmla="*/ 2029009 w 2927319"/>
                <a:gd name="T37" fmla="*/ 612760 h 645049"/>
                <a:gd name="T38" fmla="*/ 2052243 w 2927319"/>
                <a:gd name="T39" fmla="*/ 597247 h 645049"/>
                <a:gd name="T40" fmla="*/ 2083220 w 2927319"/>
                <a:gd name="T41" fmla="*/ 550708 h 645049"/>
                <a:gd name="T42" fmla="*/ 2106453 w 2927319"/>
                <a:gd name="T43" fmla="*/ 496413 h 645049"/>
                <a:gd name="T44" fmla="*/ 2121941 w 2927319"/>
                <a:gd name="T45" fmla="*/ 449874 h 645049"/>
                <a:gd name="T46" fmla="*/ 2137431 w 2927319"/>
                <a:gd name="T47" fmla="*/ 403335 h 645049"/>
                <a:gd name="T48" fmla="*/ 2145175 w 2927319"/>
                <a:gd name="T49" fmla="*/ 380066 h 645049"/>
                <a:gd name="T50" fmla="*/ 2207129 w 2927319"/>
                <a:gd name="T51" fmla="*/ 349041 h 645049"/>
                <a:gd name="T52" fmla="*/ 2300060 w 2927319"/>
                <a:gd name="T53" fmla="*/ 310258 h 645049"/>
                <a:gd name="T54" fmla="*/ 2300060 w 2927319"/>
                <a:gd name="T55" fmla="*/ 310258 h 645049"/>
                <a:gd name="T56" fmla="*/ 2362015 w 2927319"/>
                <a:gd name="T57" fmla="*/ 286989 h 645049"/>
                <a:gd name="T58" fmla="*/ 2431714 w 2927319"/>
                <a:gd name="T59" fmla="*/ 248207 h 645049"/>
                <a:gd name="T60" fmla="*/ 2454947 w 2927319"/>
                <a:gd name="T61" fmla="*/ 240450 h 645049"/>
                <a:gd name="T62" fmla="*/ 2478180 w 2927319"/>
                <a:gd name="T63" fmla="*/ 224937 h 645049"/>
                <a:gd name="T64" fmla="*/ 2524646 w 2927319"/>
                <a:gd name="T65" fmla="*/ 209424 h 645049"/>
                <a:gd name="T66" fmla="*/ 2547879 w 2927319"/>
                <a:gd name="T67" fmla="*/ 201668 h 645049"/>
                <a:gd name="T68" fmla="*/ 2602089 w 2927319"/>
                <a:gd name="T69" fmla="*/ 178399 h 645049"/>
                <a:gd name="T70" fmla="*/ 2656299 w 2927319"/>
                <a:gd name="T71" fmla="*/ 155128 h 645049"/>
                <a:gd name="T72" fmla="*/ 2718254 w 2927319"/>
                <a:gd name="T73" fmla="*/ 147373 h 645049"/>
                <a:gd name="T74" fmla="*/ 2741487 w 2927319"/>
                <a:gd name="T75" fmla="*/ 131859 h 645049"/>
                <a:gd name="T76" fmla="*/ 2787953 w 2927319"/>
                <a:gd name="T77" fmla="*/ 116347 h 645049"/>
                <a:gd name="T78" fmla="*/ 2826674 w 2927319"/>
                <a:gd name="T79" fmla="*/ 77565 h 645049"/>
                <a:gd name="T80" fmla="*/ 2888629 w 2927319"/>
                <a:gd name="T81" fmla="*/ 38782 h 645049"/>
                <a:gd name="T82" fmla="*/ 2896373 w 2927319"/>
                <a:gd name="T83" fmla="*/ 15513 h 645049"/>
                <a:gd name="T84" fmla="*/ 2927350 w 2927319"/>
                <a:gd name="T85" fmla="*/ 0 h 645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7319" h="645049">
                  <a:moveTo>
                    <a:pt x="0" y="433646"/>
                  </a:moveTo>
                  <a:cubicBezTo>
                    <a:pt x="186125" y="464664"/>
                    <a:pt x="81605" y="454080"/>
                    <a:pt x="394956" y="433646"/>
                  </a:cubicBezTo>
                  <a:cubicBezTo>
                    <a:pt x="413170" y="432458"/>
                    <a:pt x="431124" y="428677"/>
                    <a:pt x="449165" y="425902"/>
                  </a:cubicBezTo>
                  <a:cubicBezTo>
                    <a:pt x="464685" y="423515"/>
                    <a:pt x="479964" y="419203"/>
                    <a:pt x="495631" y="418159"/>
                  </a:cubicBezTo>
                  <a:cubicBezTo>
                    <a:pt x="557501" y="414035"/>
                    <a:pt x="619538" y="412996"/>
                    <a:pt x="681492" y="410415"/>
                  </a:cubicBezTo>
                  <a:lnTo>
                    <a:pt x="983517" y="418159"/>
                  </a:lnTo>
                  <a:cubicBezTo>
                    <a:pt x="1004310" y="419044"/>
                    <a:pt x="1024762" y="423831"/>
                    <a:pt x="1045471" y="425902"/>
                  </a:cubicBezTo>
                  <a:cubicBezTo>
                    <a:pt x="1076401" y="428995"/>
                    <a:pt x="1107425" y="431065"/>
                    <a:pt x="1138402" y="433646"/>
                  </a:cubicBezTo>
                  <a:cubicBezTo>
                    <a:pt x="1154095" y="437569"/>
                    <a:pt x="1193635" y="447976"/>
                    <a:pt x="1208100" y="449133"/>
                  </a:cubicBezTo>
                  <a:cubicBezTo>
                    <a:pt x="1259628" y="453255"/>
                    <a:pt x="1311357" y="454296"/>
                    <a:pt x="1362985" y="456877"/>
                  </a:cubicBezTo>
                  <a:cubicBezTo>
                    <a:pt x="1422357" y="464621"/>
                    <a:pt x="1487548" y="453332"/>
                    <a:pt x="1541102" y="480108"/>
                  </a:cubicBezTo>
                  <a:cubicBezTo>
                    <a:pt x="1551428" y="485271"/>
                    <a:pt x="1561530" y="490908"/>
                    <a:pt x="1572079" y="495596"/>
                  </a:cubicBezTo>
                  <a:cubicBezTo>
                    <a:pt x="1599853" y="507939"/>
                    <a:pt x="1608491" y="510313"/>
                    <a:pt x="1634033" y="518827"/>
                  </a:cubicBezTo>
                  <a:cubicBezTo>
                    <a:pt x="1650929" y="569512"/>
                    <a:pt x="1627462" y="519766"/>
                    <a:pt x="1665010" y="549801"/>
                  </a:cubicBezTo>
                  <a:cubicBezTo>
                    <a:pt x="1672278" y="555615"/>
                    <a:pt x="1674684" y="565765"/>
                    <a:pt x="1680498" y="573032"/>
                  </a:cubicBezTo>
                  <a:cubicBezTo>
                    <a:pt x="1699673" y="597000"/>
                    <a:pt x="1693601" y="582050"/>
                    <a:pt x="1719219" y="604007"/>
                  </a:cubicBezTo>
                  <a:cubicBezTo>
                    <a:pt x="1765992" y="644095"/>
                    <a:pt x="1730739" y="628497"/>
                    <a:pt x="1773429" y="642726"/>
                  </a:cubicBezTo>
                  <a:cubicBezTo>
                    <a:pt x="1808307" y="641385"/>
                    <a:pt x="1932283" y="655406"/>
                    <a:pt x="1998011" y="627238"/>
                  </a:cubicBezTo>
                  <a:cubicBezTo>
                    <a:pt x="2008622" y="622691"/>
                    <a:pt x="2018965" y="617478"/>
                    <a:pt x="2028988" y="611751"/>
                  </a:cubicBezTo>
                  <a:cubicBezTo>
                    <a:pt x="2037069" y="607133"/>
                    <a:pt x="2044477" y="601426"/>
                    <a:pt x="2052221" y="596263"/>
                  </a:cubicBezTo>
                  <a:cubicBezTo>
                    <a:pt x="2062547" y="580776"/>
                    <a:pt x="2077312" y="567460"/>
                    <a:pt x="2083198" y="549801"/>
                  </a:cubicBezTo>
                  <a:cubicBezTo>
                    <a:pt x="2108127" y="475016"/>
                    <a:pt x="2068150" y="591291"/>
                    <a:pt x="2106431" y="495596"/>
                  </a:cubicBezTo>
                  <a:cubicBezTo>
                    <a:pt x="2112494" y="480438"/>
                    <a:pt x="2116756" y="464621"/>
                    <a:pt x="2121919" y="449133"/>
                  </a:cubicBezTo>
                  <a:lnTo>
                    <a:pt x="2137408" y="402671"/>
                  </a:lnTo>
                  <a:cubicBezTo>
                    <a:pt x="2139989" y="394927"/>
                    <a:pt x="2138153" y="383639"/>
                    <a:pt x="2145152" y="379440"/>
                  </a:cubicBezTo>
                  <a:cubicBezTo>
                    <a:pt x="2190873" y="352009"/>
                    <a:pt x="2169593" y="360968"/>
                    <a:pt x="2207106" y="348466"/>
                  </a:cubicBezTo>
                  <a:cubicBezTo>
                    <a:pt x="2250714" y="319394"/>
                    <a:pt x="2221508" y="335921"/>
                    <a:pt x="2300036" y="309747"/>
                  </a:cubicBezTo>
                  <a:cubicBezTo>
                    <a:pt x="2340533" y="289500"/>
                    <a:pt x="2319813" y="297060"/>
                    <a:pt x="2361990" y="286516"/>
                  </a:cubicBezTo>
                  <a:cubicBezTo>
                    <a:pt x="2392269" y="266332"/>
                    <a:pt x="2390597" y="266059"/>
                    <a:pt x="2431688" y="247798"/>
                  </a:cubicBezTo>
                  <a:cubicBezTo>
                    <a:pt x="2439148" y="244483"/>
                    <a:pt x="2447619" y="243704"/>
                    <a:pt x="2454921" y="240054"/>
                  </a:cubicBezTo>
                  <a:cubicBezTo>
                    <a:pt x="2463246" y="235892"/>
                    <a:pt x="2469649" y="228347"/>
                    <a:pt x="2478154" y="224567"/>
                  </a:cubicBezTo>
                  <a:cubicBezTo>
                    <a:pt x="2493073" y="217937"/>
                    <a:pt x="2509131" y="214241"/>
                    <a:pt x="2524619" y="209079"/>
                  </a:cubicBezTo>
                  <a:cubicBezTo>
                    <a:pt x="2532363" y="206498"/>
                    <a:pt x="2540551" y="204987"/>
                    <a:pt x="2547852" y="201336"/>
                  </a:cubicBezTo>
                  <a:cubicBezTo>
                    <a:pt x="2650593" y="149967"/>
                    <a:pt x="2522297" y="212288"/>
                    <a:pt x="2602061" y="178105"/>
                  </a:cubicBezTo>
                  <a:cubicBezTo>
                    <a:pt x="2621735" y="169674"/>
                    <a:pt x="2635241" y="158696"/>
                    <a:pt x="2656271" y="154873"/>
                  </a:cubicBezTo>
                  <a:cubicBezTo>
                    <a:pt x="2676747" y="151150"/>
                    <a:pt x="2697574" y="149711"/>
                    <a:pt x="2718225" y="147130"/>
                  </a:cubicBezTo>
                  <a:cubicBezTo>
                    <a:pt x="2725969" y="141967"/>
                    <a:pt x="2732953" y="135422"/>
                    <a:pt x="2741458" y="131642"/>
                  </a:cubicBezTo>
                  <a:cubicBezTo>
                    <a:pt x="2756377" y="125012"/>
                    <a:pt x="2787923" y="116155"/>
                    <a:pt x="2787923" y="116155"/>
                  </a:cubicBezTo>
                  <a:cubicBezTo>
                    <a:pt x="2800830" y="103249"/>
                    <a:pt x="2812907" y="89456"/>
                    <a:pt x="2826644" y="77437"/>
                  </a:cubicBezTo>
                  <a:cubicBezTo>
                    <a:pt x="2835315" y="69851"/>
                    <a:pt x="2885699" y="40457"/>
                    <a:pt x="2888598" y="38718"/>
                  </a:cubicBezTo>
                  <a:cubicBezTo>
                    <a:pt x="2891179" y="30974"/>
                    <a:pt x="2890570" y="21259"/>
                    <a:pt x="2896342" y="15487"/>
                  </a:cubicBezTo>
                  <a:cubicBezTo>
                    <a:pt x="2904505" y="7324"/>
                    <a:pt x="2927319" y="0"/>
                    <a:pt x="2927319" y="0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16" name="Freihandform 15"/>
            <p:cNvSpPr>
              <a:spLocks/>
            </p:cNvSpPr>
            <p:nvPr/>
          </p:nvSpPr>
          <p:spPr bwMode="auto">
            <a:xfrm>
              <a:off x="8388351" y="2600152"/>
              <a:ext cx="1616075" cy="4103687"/>
            </a:xfrm>
            <a:custGeom>
              <a:avLst/>
              <a:gdLst/>
              <a:ahLst/>
              <a:cxnLst/>
              <a:rect l="0" t="0" r="r" b="b"/>
              <a:pathLst>
                <a:path w="1615301" h="4104153">
                  <a:moveTo>
                    <a:pt x="1615301" y="0"/>
                  </a:moveTo>
                  <a:cubicBezTo>
                    <a:pt x="1599813" y="2581"/>
                    <a:pt x="1583538" y="2231"/>
                    <a:pt x="1568836" y="7744"/>
                  </a:cubicBezTo>
                  <a:cubicBezTo>
                    <a:pt x="1562000" y="10307"/>
                    <a:pt x="1559608" y="19475"/>
                    <a:pt x="1553347" y="23231"/>
                  </a:cubicBezTo>
                  <a:cubicBezTo>
                    <a:pt x="1546347" y="27431"/>
                    <a:pt x="1537859" y="28394"/>
                    <a:pt x="1530115" y="30975"/>
                  </a:cubicBezTo>
                  <a:cubicBezTo>
                    <a:pt x="1508104" y="52984"/>
                    <a:pt x="1515862" y="46686"/>
                    <a:pt x="1483649" y="69694"/>
                  </a:cubicBezTo>
                  <a:cubicBezTo>
                    <a:pt x="1476076" y="75103"/>
                    <a:pt x="1467685" y="79367"/>
                    <a:pt x="1460417" y="85181"/>
                  </a:cubicBezTo>
                  <a:cubicBezTo>
                    <a:pt x="1439637" y="101803"/>
                    <a:pt x="1447333" y="101534"/>
                    <a:pt x="1429440" y="123899"/>
                  </a:cubicBezTo>
                  <a:cubicBezTo>
                    <a:pt x="1412820" y="144673"/>
                    <a:pt x="1413079" y="136987"/>
                    <a:pt x="1390719" y="154874"/>
                  </a:cubicBezTo>
                  <a:cubicBezTo>
                    <a:pt x="1385018" y="159435"/>
                    <a:pt x="1381071" y="165981"/>
                    <a:pt x="1375230" y="170361"/>
                  </a:cubicBezTo>
                  <a:cubicBezTo>
                    <a:pt x="1360338" y="181529"/>
                    <a:pt x="1328765" y="201336"/>
                    <a:pt x="1328765" y="201336"/>
                  </a:cubicBezTo>
                  <a:cubicBezTo>
                    <a:pt x="1323602" y="209080"/>
                    <a:pt x="1320280" y="218439"/>
                    <a:pt x="1313276" y="224567"/>
                  </a:cubicBezTo>
                  <a:cubicBezTo>
                    <a:pt x="1299267" y="236824"/>
                    <a:pt x="1266811" y="255542"/>
                    <a:pt x="1266811" y="255542"/>
                  </a:cubicBezTo>
                  <a:cubicBezTo>
                    <a:pt x="1259067" y="265867"/>
                    <a:pt x="1252705" y="277391"/>
                    <a:pt x="1243578" y="286517"/>
                  </a:cubicBezTo>
                  <a:cubicBezTo>
                    <a:pt x="1182659" y="347431"/>
                    <a:pt x="1260548" y="249118"/>
                    <a:pt x="1197113" y="325235"/>
                  </a:cubicBezTo>
                  <a:cubicBezTo>
                    <a:pt x="1179257" y="346660"/>
                    <a:pt x="1183841" y="354732"/>
                    <a:pt x="1158392" y="371697"/>
                  </a:cubicBezTo>
                  <a:cubicBezTo>
                    <a:pt x="1151600" y="376225"/>
                    <a:pt x="1142903" y="376860"/>
                    <a:pt x="1135159" y="379441"/>
                  </a:cubicBezTo>
                  <a:cubicBezTo>
                    <a:pt x="1127415" y="387185"/>
                    <a:pt x="1118292" y="393760"/>
                    <a:pt x="1111926" y="402672"/>
                  </a:cubicBezTo>
                  <a:cubicBezTo>
                    <a:pt x="1055266" y="481991"/>
                    <a:pt x="1126620" y="393674"/>
                    <a:pt x="1088694" y="456878"/>
                  </a:cubicBezTo>
                  <a:cubicBezTo>
                    <a:pt x="1081338" y="469137"/>
                    <a:pt x="1060523" y="480819"/>
                    <a:pt x="1049972" y="487852"/>
                  </a:cubicBezTo>
                  <a:cubicBezTo>
                    <a:pt x="1047391" y="495596"/>
                    <a:pt x="1046428" y="504084"/>
                    <a:pt x="1042228" y="511083"/>
                  </a:cubicBezTo>
                  <a:cubicBezTo>
                    <a:pt x="1030235" y="531071"/>
                    <a:pt x="1008150" y="534006"/>
                    <a:pt x="988019" y="542058"/>
                  </a:cubicBezTo>
                  <a:cubicBezTo>
                    <a:pt x="951862" y="578212"/>
                    <a:pt x="979288" y="553825"/>
                    <a:pt x="941553" y="580777"/>
                  </a:cubicBezTo>
                  <a:cubicBezTo>
                    <a:pt x="931050" y="588279"/>
                    <a:pt x="921782" y="597605"/>
                    <a:pt x="910576" y="604008"/>
                  </a:cubicBezTo>
                  <a:cubicBezTo>
                    <a:pt x="903489" y="608058"/>
                    <a:pt x="895088" y="609170"/>
                    <a:pt x="887344" y="611751"/>
                  </a:cubicBezTo>
                  <a:cubicBezTo>
                    <a:pt x="873142" y="625952"/>
                    <a:pt x="859287" y="641266"/>
                    <a:pt x="840878" y="650470"/>
                  </a:cubicBezTo>
                  <a:cubicBezTo>
                    <a:pt x="831358" y="655229"/>
                    <a:pt x="820227" y="655632"/>
                    <a:pt x="809901" y="658213"/>
                  </a:cubicBezTo>
                  <a:cubicBezTo>
                    <a:pt x="779652" y="688462"/>
                    <a:pt x="811390" y="661342"/>
                    <a:pt x="771180" y="681445"/>
                  </a:cubicBezTo>
                  <a:cubicBezTo>
                    <a:pt x="762855" y="685607"/>
                    <a:pt x="756028" y="692315"/>
                    <a:pt x="747947" y="696932"/>
                  </a:cubicBezTo>
                  <a:cubicBezTo>
                    <a:pt x="737924" y="702659"/>
                    <a:pt x="726994" y="706692"/>
                    <a:pt x="716971" y="712419"/>
                  </a:cubicBezTo>
                  <a:cubicBezTo>
                    <a:pt x="683983" y="731268"/>
                    <a:pt x="678606" y="747176"/>
                    <a:pt x="631784" y="758881"/>
                  </a:cubicBezTo>
                  <a:cubicBezTo>
                    <a:pt x="584971" y="770584"/>
                    <a:pt x="610901" y="763260"/>
                    <a:pt x="554342" y="782112"/>
                  </a:cubicBezTo>
                  <a:lnTo>
                    <a:pt x="531109" y="789856"/>
                  </a:lnTo>
                  <a:cubicBezTo>
                    <a:pt x="523365" y="792437"/>
                    <a:pt x="515957" y="796446"/>
                    <a:pt x="507876" y="797600"/>
                  </a:cubicBezTo>
                  <a:cubicBezTo>
                    <a:pt x="477271" y="801971"/>
                    <a:pt x="445148" y="805537"/>
                    <a:pt x="414946" y="813087"/>
                  </a:cubicBezTo>
                  <a:cubicBezTo>
                    <a:pt x="407027" y="815067"/>
                    <a:pt x="399813" y="819819"/>
                    <a:pt x="391713" y="820831"/>
                  </a:cubicBezTo>
                  <a:cubicBezTo>
                    <a:pt x="358315" y="825006"/>
                    <a:pt x="324596" y="825994"/>
                    <a:pt x="291038" y="828575"/>
                  </a:cubicBezTo>
                  <a:cubicBezTo>
                    <a:pt x="272141" y="834873"/>
                    <a:pt x="259586" y="836793"/>
                    <a:pt x="244572" y="851806"/>
                  </a:cubicBezTo>
                  <a:cubicBezTo>
                    <a:pt x="216682" y="879694"/>
                    <a:pt x="227832" y="879636"/>
                    <a:pt x="205851" y="906011"/>
                  </a:cubicBezTo>
                  <a:cubicBezTo>
                    <a:pt x="198840" y="914424"/>
                    <a:pt x="190363" y="921498"/>
                    <a:pt x="182619" y="929242"/>
                  </a:cubicBezTo>
                  <a:cubicBezTo>
                    <a:pt x="171405" y="962878"/>
                    <a:pt x="168568" y="959845"/>
                    <a:pt x="182619" y="1006679"/>
                  </a:cubicBezTo>
                  <a:cubicBezTo>
                    <a:pt x="185294" y="1015593"/>
                    <a:pt x="193945" y="1021586"/>
                    <a:pt x="198107" y="1029910"/>
                  </a:cubicBezTo>
                  <a:cubicBezTo>
                    <a:pt x="212316" y="1058326"/>
                    <a:pt x="196052" y="1054352"/>
                    <a:pt x="229084" y="1076372"/>
                  </a:cubicBezTo>
                  <a:cubicBezTo>
                    <a:pt x="235876" y="1080900"/>
                    <a:pt x="245016" y="1080465"/>
                    <a:pt x="252317" y="1084116"/>
                  </a:cubicBezTo>
                  <a:cubicBezTo>
                    <a:pt x="265780" y="1090847"/>
                    <a:pt x="277575" y="1100616"/>
                    <a:pt x="291038" y="1107347"/>
                  </a:cubicBezTo>
                  <a:cubicBezTo>
                    <a:pt x="298339" y="1110998"/>
                    <a:pt x="306970" y="1111440"/>
                    <a:pt x="314271" y="1115091"/>
                  </a:cubicBezTo>
                  <a:cubicBezTo>
                    <a:pt x="327734" y="1121822"/>
                    <a:pt x="340228" y="1130345"/>
                    <a:pt x="352992" y="1138322"/>
                  </a:cubicBezTo>
                  <a:cubicBezTo>
                    <a:pt x="403018" y="1169586"/>
                    <a:pt x="354036" y="1144179"/>
                    <a:pt x="438178" y="1200271"/>
                  </a:cubicBezTo>
                  <a:lnTo>
                    <a:pt x="461411" y="1215759"/>
                  </a:lnTo>
                  <a:cubicBezTo>
                    <a:pt x="472840" y="1232902"/>
                    <a:pt x="482243" y="1250296"/>
                    <a:pt x="500132" y="1262221"/>
                  </a:cubicBezTo>
                  <a:cubicBezTo>
                    <a:pt x="506924" y="1266749"/>
                    <a:pt x="515621" y="1267383"/>
                    <a:pt x="523365" y="1269964"/>
                  </a:cubicBezTo>
                  <a:cubicBezTo>
                    <a:pt x="528528" y="1277708"/>
                    <a:pt x="534691" y="1284871"/>
                    <a:pt x="538853" y="1293196"/>
                  </a:cubicBezTo>
                  <a:cubicBezTo>
                    <a:pt x="542503" y="1300497"/>
                    <a:pt x="540825" y="1310655"/>
                    <a:pt x="546597" y="1316427"/>
                  </a:cubicBezTo>
                  <a:cubicBezTo>
                    <a:pt x="552369" y="1322199"/>
                    <a:pt x="562086" y="1321589"/>
                    <a:pt x="569830" y="1324170"/>
                  </a:cubicBezTo>
                  <a:cubicBezTo>
                    <a:pt x="572411" y="1331914"/>
                    <a:pt x="575331" y="1339553"/>
                    <a:pt x="577574" y="1347401"/>
                  </a:cubicBezTo>
                  <a:cubicBezTo>
                    <a:pt x="580498" y="1357634"/>
                    <a:pt x="578670" y="1370066"/>
                    <a:pt x="585319" y="1378376"/>
                  </a:cubicBezTo>
                  <a:cubicBezTo>
                    <a:pt x="590418" y="1384750"/>
                    <a:pt x="600807" y="1383539"/>
                    <a:pt x="608551" y="1386120"/>
                  </a:cubicBezTo>
                  <a:cubicBezTo>
                    <a:pt x="618877" y="1399026"/>
                    <a:pt x="628771" y="1412289"/>
                    <a:pt x="639528" y="1424838"/>
                  </a:cubicBezTo>
                  <a:cubicBezTo>
                    <a:pt x="644280" y="1430381"/>
                    <a:pt x="652051" y="1433654"/>
                    <a:pt x="655017" y="1440326"/>
                  </a:cubicBezTo>
                  <a:cubicBezTo>
                    <a:pt x="693682" y="1527316"/>
                    <a:pt x="651655" y="1461216"/>
                    <a:pt x="678249" y="1540993"/>
                  </a:cubicBezTo>
                  <a:cubicBezTo>
                    <a:pt x="681192" y="1549822"/>
                    <a:pt x="688575" y="1556480"/>
                    <a:pt x="693738" y="1564224"/>
                  </a:cubicBezTo>
                  <a:cubicBezTo>
                    <a:pt x="696319" y="1574549"/>
                    <a:pt x="697289" y="1585417"/>
                    <a:pt x="701482" y="1595199"/>
                  </a:cubicBezTo>
                  <a:cubicBezTo>
                    <a:pt x="705148" y="1603753"/>
                    <a:pt x="714028" y="1609601"/>
                    <a:pt x="716971" y="1618430"/>
                  </a:cubicBezTo>
                  <a:cubicBezTo>
                    <a:pt x="721936" y="1633325"/>
                    <a:pt x="721309" y="1649565"/>
                    <a:pt x="724715" y="1664892"/>
                  </a:cubicBezTo>
                  <a:cubicBezTo>
                    <a:pt x="726486" y="1672860"/>
                    <a:pt x="729878" y="1680379"/>
                    <a:pt x="732459" y="1688123"/>
                  </a:cubicBezTo>
                  <a:cubicBezTo>
                    <a:pt x="729878" y="1866228"/>
                    <a:pt x="729401" y="2044376"/>
                    <a:pt x="724715" y="2222438"/>
                  </a:cubicBezTo>
                  <a:cubicBezTo>
                    <a:pt x="723139" y="2282337"/>
                    <a:pt x="720201" y="2263945"/>
                    <a:pt x="701482" y="2307618"/>
                  </a:cubicBezTo>
                  <a:cubicBezTo>
                    <a:pt x="698266" y="2315120"/>
                    <a:pt x="698266" y="2324057"/>
                    <a:pt x="693738" y="2330849"/>
                  </a:cubicBezTo>
                  <a:cubicBezTo>
                    <a:pt x="682554" y="2347623"/>
                    <a:pt x="667924" y="2361824"/>
                    <a:pt x="655017" y="2377311"/>
                  </a:cubicBezTo>
                  <a:cubicBezTo>
                    <a:pt x="652435" y="2385055"/>
                    <a:pt x="650923" y="2393241"/>
                    <a:pt x="647272" y="2400542"/>
                  </a:cubicBezTo>
                  <a:cubicBezTo>
                    <a:pt x="628427" y="2438229"/>
                    <a:pt x="598064" y="2448081"/>
                    <a:pt x="569830" y="2485723"/>
                  </a:cubicBezTo>
                  <a:cubicBezTo>
                    <a:pt x="502392" y="2575634"/>
                    <a:pt x="595823" y="2454110"/>
                    <a:pt x="515621" y="2547672"/>
                  </a:cubicBezTo>
                  <a:cubicBezTo>
                    <a:pt x="474855" y="2595228"/>
                    <a:pt x="532702" y="2546478"/>
                    <a:pt x="469155" y="2594134"/>
                  </a:cubicBezTo>
                  <a:cubicBezTo>
                    <a:pt x="463992" y="2601878"/>
                    <a:pt x="459481" y="2610098"/>
                    <a:pt x="453667" y="2617365"/>
                  </a:cubicBezTo>
                  <a:cubicBezTo>
                    <a:pt x="441056" y="2633128"/>
                    <a:pt x="432196" y="2636841"/>
                    <a:pt x="414946" y="2648340"/>
                  </a:cubicBezTo>
                  <a:cubicBezTo>
                    <a:pt x="407202" y="2661246"/>
                    <a:pt x="401509" y="2675631"/>
                    <a:pt x="391713" y="2687059"/>
                  </a:cubicBezTo>
                  <a:cubicBezTo>
                    <a:pt x="385656" y="2694125"/>
                    <a:pt x="375437" y="2696363"/>
                    <a:pt x="368480" y="2702546"/>
                  </a:cubicBezTo>
                  <a:cubicBezTo>
                    <a:pt x="352109" y="2717097"/>
                    <a:pt x="337503" y="2733521"/>
                    <a:pt x="322015" y="2749008"/>
                  </a:cubicBezTo>
                  <a:lnTo>
                    <a:pt x="298782" y="2772239"/>
                  </a:lnTo>
                  <a:cubicBezTo>
                    <a:pt x="293619" y="2777402"/>
                    <a:pt x="289135" y="2783347"/>
                    <a:pt x="283294" y="2787727"/>
                  </a:cubicBezTo>
                  <a:cubicBezTo>
                    <a:pt x="272968" y="2795471"/>
                    <a:pt x="261444" y="2801832"/>
                    <a:pt x="252317" y="2810958"/>
                  </a:cubicBezTo>
                  <a:cubicBezTo>
                    <a:pt x="245736" y="2817539"/>
                    <a:pt x="242238" y="2826616"/>
                    <a:pt x="236828" y="2834189"/>
                  </a:cubicBezTo>
                  <a:cubicBezTo>
                    <a:pt x="229326" y="2844691"/>
                    <a:pt x="222722" y="2856037"/>
                    <a:pt x="213596" y="2865163"/>
                  </a:cubicBezTo>
                  <a:cubicBezTo>
                    <a:pt x="178701" y="2900055"/>
                    <a:pt x="186844" y="2880024"/>
                    <a:pt x="143897" y="2903882"/>
                  </a:cubicBezTo>
                  <a:cubicBezTo>
                    <a:pt x="79691" y="2939550"/>
                    <a:pt x="148728" y="2919952"/>
                    <a:pt x="74199" y="2934857"/>
                  </a:cubicBezTo>
                  <a:cubicBezTo>
                    <a:pt x="67162" y="2945412"/>
                    <a:pt x="55485" y="2966218"/>
                    <a:pt x="43222" y="2973575"/>
                  </a:cubicBezTo>
                  <a:cubicBezTo>
                    <a:pt x="36222" y="2977775"/>
                    <a:pt x="27734" y="2978738"/>
                    <a:pt x="19990" y="2981319"/>
                  </a:cubicBezTo>
                  <a:cubicBezTo>
                    <a:pt x="-239" y="3041999"/>
                    <a:pt x="-8923" y="3048014"/>
                    <a:pt x="12246" y="3128449"/>
                  </a:cubicBezTo>
                  <a:cubicBezTo>
                    <a:pt x="22843" y="3168715"/>
                    <a:pt x="39641" y="3166563"/>
                    <a:pt x="58711" y="3190398"/>
                  </a:cubicBezTo>
                  <a:cubicBezTo>
                    <a:pt x="64525" y="3197665"/>
                    <a:pt x="68241" y="3206479"/>
                    <a:pt x="74199" y="3213629"/>
                  </a:cubicBezTo>
                  <a:cubicBezTo>
                    <a:pt x="81210" y="3222042"/>
                    <a:pt x="90708" y="3228216"/>
                    <a:pt x="97432" y="3236860"/>
                  </a:cubicBezTo>
                  <a:cubicBezTo>
                    <a:pt x="108860" y="3251552"/>
                    <a:pt x="118083" y="3267835"/>
                    <a:pt x="128409" y="3283322"/>
                  </a:cubicBezTo>
                  <a:cubicBezTo>
                    <a:pt x="133572" y="3291066"/>
                    <a:pt x="137316" y="3299972"/>
                    <a:pt x="143897" y="3306553"/>
                  </a:cubicBezTo>
                  <a:cubicBezTo>
                    <a:pt x="159386" y="3322040"/>
                    <a:pt x="177220" y="3335493"/>
                    <a:pt x="190363" y="3353015"/>
                  </a:cubicBezTo>
                  <a:cubicBezTo>
                    <a:pt x="198107" y="3363340"/>
                    <a:pt x="203883" y="3375491"/>
                    <a:pt x="213596" y="3383990"/>
                  </a:cubicBezTo>
                  <a:cubicBezTo>
                    <a:pt x="224924" y="3393901"/>
                    <a:pt x="240436" y="3397981"/>
                    <a:pt x="252317" y="3407221"/>
                  </a:cubicBezTo>
                  <a:cubicBezTo>
                    <a:pt x="345963" y="3480052"/>
                    <a:pt x="217146" y="3398510"/>
                    <a:pt x="322015" y="3461427"/>
                  </a:cubicBezTo>
                  <a:lnTo>
                    <a:pt x="376224" y="3531120"/>
                  </a:lnTo>
                  <a:cubicBezTo>
                    <a:pt x="386436" y="3544116"/>
                    <a:pt x="395513" y="3558152"/>
                    <a:pt x="407201" y="3569839"/>
                  </a:cubicBezTo>
                  <a:cubicBezTo>
                    <a:pt x="417527" y="3580164"/>
                    <a:pt x="429213" y="3589287"/>
                    <a:pt x="438178" y="3600813"/>
                  </a:cubicBezTo>
                  <a:cubicBezTo>
                    <a:pt x="490101" y="3667566"/>
                    <a:pt x="433473" y="3612943"/>
                    <a:pt x="484644" y="3670506"/>
                  </a:cubicBezTo>
                  <a:cubicBezTo>
                    <a:pt x="496771" y="3684148"/>
                    <a:pt x="513240" y="3694038"/>
                    <a:pt x="523365" y="3709225"/>
                  </a:cubicBezTo>
                  <a:cubicBezTo>
                    <a:pt x="528528" y="3716969"/>
                    <a:pt x="534691" y="3724132"/>
                    <a:pt x="538853" y="3732456"/>
                  </a:cubicBezTo>
                  <a:cubicBezTo>
                    <a:pt x="542504" y="3739757"/>
                    <a:pt x="541498" y="3749313"/>
                    <a:pt x="546597" y="3755687"/>
                  </a:cubicBezTo>
                  <a:cubicBezTo>
                    <a:pt x="552411" y="3762954"/>
                    <a:pt x="562086" y="3766012"/>
                    <a:pt x="569830" y="3771174"/>
                  </a:cubicBezTo>
                  <a:cubicBezTo>
                    <a:pt x="571792" y="3780985"/>
                    <a:pt x="577990" y="3820299"/>
                    <a:pt x="585319" y="3833124"/>
                  </a:cubicBezTo>
                  <a:cubicBezTo>
                    <a:pt x="591723" y="3844330"/>
                    <a:pt x="600807" y="3853774"/>
                    <a:pt x="608551" y="3864099"/>
                  </a:cubicBezTo>
                  <a:cubicBezTo>
                    <a:pt x="611133" y="3877005"/>
                    <a:pt x="610410" y="3891045"/>
                    <a:pt x="616296" y="3902817"/>
                  </a:cubicBezTo>
                  <a:cubicBezTo>
                    <a:pt x="621194" y="3912612"/>
                    <a:pt x="632517" y="3917635"/>
                    <a:pt x="639528" y="3926048"/>
                  </a:cubicBezTo>
                  <a:cubicBezTo>
                    <a:pt x="645486" y="3933198"/>
                    <a:pt x="650855" y="3940955"/>
                    <a:pt x="655017" y="3949279"/>
                  </a:cubicBezTo>
                  <a:cubicBezTo>
                    <a:pt x="661234" y="3961712"/>
                    <a:pt x="663353" y="3976079"/>
                    <a:pt x="670505" y="3987998"/>
                  </a:cubicBezTo>
                  <a:cubicBezTo>
                    <a:pt x="679009" y="4002171"/>
                    <a:pt x="691564" y="4013494"/>
                    <a:pt x="701482" y="4026716"/>
                  </a:cubicBezTo>
                  <a:cubicBezTo>
                    <a:pt x="727296" y="4061132"/>
                    <a:pt x="704065" y="4041343"/>
                    <a:pt x="740203" y="4065434"/>
                  </a:cubicBezTo>
                  <a:cubicBezTo>
                    <a:pt x="756846" y="4098718"/>
                    <a:pt x="755692" y="4084865"/>
                    <a:pt x="755692" y="4104153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17" name="Freihandform 16"/>
            <p:cNvSpPr>
              <a:spLocks/>
            </p:cNvSpPr>
            <p:nvPr/>
          </p:nvSpPr>
          <p:spPr bwMode="auto">
            <a:xfrm>
              <a:off x="7085013" y="5752926"/>
              <a:ext cx="1757362" cy="1060450"/>
            </a:xfrm>
            <a:custGeom>
              <a:avLst/>
              <a:gdLst>
                <a:gd name="T0" fmla="*/ 0 w 1757941"/>
                <a:gd name="T1" fmla="*/ 735349 h 1060884"/>
                <a:gd name="T2" fmla="*/ 54192 w 1757941"/>
                <a:gd name="T3" fmla="*/ 727608 h 1060884"/>
                <a:gd name="T4" fmla="*/ 92900 w 1757941"/>
                <a:gd name="T5" fmla="*/ 696646 h 1060884"/>
                <a:gd name="T6" fmla="*/ 131609 w 1757941"/>
                <a:gd name="T7" fmla="*/ 642462 h 1060884"/>
                <a:gd name="T8" fmla="*/ 154834 w 1757941"/>
                <a:gd name="T9" fmla="*/ 634722 h 1060884"/>
                <a:gd name="T10" fmla="*/ 209026 w 1757941"/>
                <a:gd name="T11" fmla="*/ 572798 h 1060884"/>
                <a:gd name="T12" fmla="*/ 255476 w 1757941"/>
                <a:gd name="T13" fmla="*/ 510874 h 1060884"/>
                <a:gd name="T14" fmla="*/ 278701 w 1757941"/>
                <a:gd name="T15" fmla="*/ 487652 h 1060884"/>
                <a:gd name="T16" fmla="*/ 301926 w 1757941"/>
                <a:gd name="T17" fmla="*/ 448949 h 1060884"/>
                <a:gd name="T18" fmla="*/ 309668 w 1757941"/>
                <a:gd name="T19" fmla="*/ 425728 h 1060884"/>
                <a:gd name="T20" fmla="*/ 340635 w 1757941"/>
                <a:gd name="T21" fmla="*/ 394766 h 1060884"/>
                <a:gd name="T22" fmla="*/ 363859 w 1757941"/>
                <a:gd name="T23" fmla="*/ 356063 h 1060884"/>
                <a:gd name="T24" fmla="*/ 387084 w 1757941"/>
                <a:gd name="T25" fmla="*/ 325101 h 1060884"/>
                <a:gd name="T26" fmla="*/ 402567 w 1757941"/>
                <a:gd name="T27" fmla="*/ 301879 h 1060884"/>
                <a:gd name="T28" fmla="*/ 418051 w 1757941"/>
                <a:gd name="T29" fmla="*/ 286399 h 1060884"/>
                <a:gd name="T30" fmla="*/ 472242 w 1757941"/>
                <a:gd name="T31" fmla="*/ 247697 h 1060884"/>
                <a:gd name="T32" fmla="*/ 479985 w 1757941"/>
                <a:gd name="T33" fmla="*/ 224475 h 1060884"/>
                <a:gd name="T34" fmla="*/ 503209 w 1757941"/>
                <a:gd name="T35" fmla="*/ 208993 h 1060884"/>
                <a:gd name="T36" fmla="*/ 518693 w 1757941"/>
                <a:gd name="T37" fmla="*/ 193513 h 1060884"/>
                <a:gd name="T38" fmla="*/ 541918 w 1757941"/>
                <a:gd name="T39" fmla="*/ 178031 h 1060884"/>
                <a:gd name="T40" fmla="*/ 611593 w 1757941"/>
                <a:gd name="T41" fmla="*/ 100627 h 1060884"/>
                <a:gd name="T42" fmla="*/ 689010 w 1757941"/>
                <a:gd name="T43" fmla="*/ 77405 h 1060884"/>
                <a:gd name="T44" fmla="*/ 719977 w 1757941"/>
                <a:gd name="T45" fmla="*/ 61924 h 1060884"/>
                <a:gd name="T46" fmla="*/ 743202 w 1757941"/>
                <a:gd name="T47" fmla="*/ 46443 h 1060884"/>
                <a:gd name="T48" fmla="*/ 789652 w 1757941"/>
                <a:gd name="T49" fmla="*/ 38702 h 1060884"/>
                <a:gd name="T50" fmla="*/ 812877 w 1757941"/>
                <a:gd name="T51" fmla="*/ 15481 h 1060884"/>
                <a:gd name="T52" fmla="*/ 843844 w 1757941"/>
                <a:gd name="T53" fmla="*/ 7740 h 1060884"/>
                <a:gd name="T54" fmla="*/ 867068 w 1757941"/>
                <a:gd name="T55" fmla="*/ 0 h 1060884"/>
                <a:gd name="T56" fmla="*/ 1037385 w 1757941"/>
                <a:gd name="T57" fmla="*/ 30961 h 1060884"/>
                <a:gd name="T58" fmla="*/ 1052869 w 1757941"/>
                <a:gd name="T59" fmla="*/ 46443 h 1060884"/>
                <a:gd name="T60" fmla="*/ 1068352 w 1757941"/>
                <a:gd name="T61" fmla="*/ 77405 h 1060884"/>
                <a:gd name="T62" fmla="*/ 1107060 w 1757941"/>
                <a:gd name="T63" fmla="*/ 108367 h 1060884"/>
                <a:gd name="T64" fmla="*/ 1130286 w 1757941"/>
                <a:gd name="T65" fmla="*/ 162550 h 1060884"/>
                <a:gd name="T66" fmla="*/ 1138027 w 1757941"/>
                <a:gd name="T67" fmla="*/ 185772 h 1060884"/>
                <a:gd name="T68" fmla="*/ 1176735 w 1757941"/>
                <a:gd name="T69" fmla="*/ 239956 h 1060884"/>
                <a:gd name="T70" fmla="*/ 1192219 w 1757941"/>
                <a:gd name="T71" fmla="*/ 270918 h 1060884"/>
                <a:gd name="T72" fmla="*/ 1230927 w 1757941"/>
                <a:gd name="T73" fmla="*/ 332842 h 1060884"/>
                <a:gd name="T74" fmla="*/ 1246410 w 1757941"/>
                <a:gd name="T75" fmla="*/ 356063 h 1060884"/>
                <a:gd name="T76" fmla="*/ 1269636 w 1757941"/>
                <a:gd name="T77" fmla="*/ 379285 h 1060884"/>
                <a:gd name="T78" fmla="*/ 1308344 w 1757941"/>
                <a:gd name="T79" fmla="*/ 410247 h 1060884"/>
                <a:gd name="T80" fmla="*/ 1331569 w 1757941"/>
                <a:gd name="T81" fmla="*/ 433469 h 1060884"/>
                <a:gd name="T82" fmla="*/ 1362536 w 1757941"/>
                <a:gd name="T83" fmla="*/ 472171 h 1060884"/>
                <a:gd name="T84" fmla="*/ 1370278 w 1757941"/>
                <a:gd name="T85" fmla="*/ 495392 h 1060884"/>
                <a:gd name="T86" fmla="*/ 1408986 w 1757941"/>
                <a:gd name="T87" fmla="*/ 518614 h 1060884"/>
                <a:gd name="T88" fmla="*/ 1455436 w 1757941"/>
                <a:gd name="T89" fmla="*/ 580538 h 1060884"/>
                <a:gd name="T90" fmla="*/ 1494145 w 1757941"/>
                <a:gd name="T91" fmla="*/ 619241 h 1060884"/>
                <a:gd name="T92" fmla="*/ 1525112 w 1757941"/>
                <a:gd name="T93" fmla="*/ 657944 h 1060884"/>
                <a:gd name="T94" fmla="*/ 1532853 w 1757941"/>
                <a:gd name="T95" fmla="*/ 688906 h 1060884"/>
                <a:gd name="T96" fmla="*/ 1571561 w 1757941"/>
                <a:gd name="T97" fmla="*/ 735349 h 1060884"/>
                <a:gd name="T98" fmla="*/ 1587045 w 1757941"/>
                <a:gd name="T99" fmla="*/ 758571 h 1060884"/>
                <a:gd name="T100" fmla="*/ 1610269 w 1757941"/>
                <a:gd name="T101" fmla="*/ 797273 h 1060884"/>
                <a:gd name="T102" fmla="*/ 1618012 w 1757941"/>
                <a:gd name="T103" fmla="*/ 820494 h 1060884"/>
                <a:gd name="T104" fmla="*/ 1633495 w 1757941"/>
                <a:gd name="T105" fmla="*/ 843716 h 1060884"/>
                <a:gd name="T106" fmla="*/ 1641236 w 1757941"/>
                <a:gd name="T107" fmla="*/ 866937 h 1060884"/>
                <a:gd name="T108" fmla="*/ 1664462 w 1757941"/>
                <a:gd name="T109" fmla="*/ 890159 h 1060884"/>
                <a:gd name="T110" fmla="*/ 1679945 w 1757941"/>
                <a:gd name="T111" fmla="*/ 921121 h 1060884"/>
                <a:gd name="T112" fmla="*/ 1687687 w 1757941"/>
                <a:gd name="T113" fmla="*/ 952083 h 1060884"/>
                <a:gd name="T114" fmla="*/ 1703170 w 1757941"/>
                <a:gd name="T115" fmla="*/ 975305 h 1060884"/>
                <a:gd name="T116" fmla="*/ 1741878 w 1757941"/>
                <a:gd name="T117" fmla="*/ 1029489 h 1060884"/>
                <a:gd name="T118" fmla="*/ 1757362 w 1757941"/>
                <a:gd name="T119" fmla="*/ 1060450 h 10608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57941" h="1060884">
                  <a:moveTo>
                    <a:pt x="0" y="735650"/>
                  </a:moveTo>
                  <a:cubicBezTo>
                    <a:pt x="18070" y="733069"/>
                    <a:pt x="36726" y="733151"/>
                    <a:pt x="54210" y="727906"/>
                  </a:cubicBezTo>
                  <a:cubicBezTo>
                    <a:pt x="68169" y="723719"/>
                    <a:pt x="82903" y="706959"/>
                    <a:pt x="92931" y="696931"/>
                  </a:cubicBezTo>
                  <a:cubicBezTo>
                    <a:pt x="102725" y="667550"/>
                    <a:pt x="99497" y="665691"/>
                    <a:pt x="131652" y="642725"/>
                  </a:cubicBezTo>
                  <a:cubicBezTo>
                    <a:pt x="138295" y="637981"/>
                    <a:pt x="147141" y="637563"/>
                    <a:pt x="154885" y="634982"/>
                  </a:cubicBezTo>
                  <a:cubicBezTo>
                    <a:pt x="218128" y="508506"/>
                    <a:pt x="139398" y="642725"/>
                    <a:pt x="209095" y="573032"/>
                  </a:cubicBezTo>
                  <a:cubicBezTo>
                    <a:pt x="227348" y="554780"/>
                    <a:pt x="237307" y="529335"/>
                    <a:pt x="255560" y="511083"/>
                  </a:cubicBezTo>
                  <a:lnTo>
                    <a:pt x="278793" y="487852"/>
                  </a:lnTo>
                  <a:cubicBezTo>
                    <a:pt x="300728" y="422049"/>
                    <a:pt x="270137" y="502276"/>
                    <a:pt x="302025" y="449133"/>
                  </a:cubicBezTo>
                  <a:cubicBezTo>
                    <a:pt x="306225" y="442134"/>
                    <a:pt x="305025" y="432544"/>
                    <a:pt x="309770" y="425902"/>
                  </a:cubicBezTo>
                  <a:cubicBezTo>
                    <a:pt x="318258" y="414020"/>
                    <a:pt x="331782" y="406454"/>
                    <a:pt x="340747" y="394928"/>
                  </a:cubicBezTo>
                  <a:cubicBezTo>
                    <a:pt x="349988" y="383047"/>
                    <a:pt x="355630" y="368732"/>
                    <a:pt x="363979" y="356209"/>
                  </a:cubicBezTo>
                  <a:cubicBezTo>
                    <a:pt x="371139" y="345470"/>
                    <a:pt x="379710" y="335736"/>
                    <a:pt x="387212" y="325234"/>
                  </a:cubicBezTo>
                  <a:cubicBezTo>
                    <a:pt x="392622" y="317661"/>
                    <a:pt x="396886" y="309270"/>
                    <a:pt x="402700" y="302003"/>
                  </a:cubicBezTo>
                  <a:cubicBezTo>
                    <a:pt x="407261" y="296302"/>
                    <a:pt x="412580" y="291190"/>
                    <a:pt x="418189" y="286516"/>
                  </a:cubicBezTo>
                  <a:cubicBezTo>
                    <a:pt x="437401" y="270507"/>
                    <a:pt x="452279" y="261210"/>
                    <a:pt x="472398" y="247798"/>
                  </a:cubicBezTo>
                  <a:cubicBezTo>
                    <a:pt x="474980" y="240054"/>
                    <a:pt x="475044" y="230941"/>
                    <a:pt x="480143" y="224567"/>
                  </a:cubicBezTo>
                  <a:cubicBezTo>
                    <a:pt x="485957" y="217300"/>
                    <a:pt x="496107" y="214893"/>
                    <a:pt x="503375" y="209079"/>
                  </a:cubicBezTo>
                  <a:cubicBezTo>
                    <a:pt x="509076" y="204518"/>
                    <a:pt x="513163" y="198153"/>
                    <a:pt x="518864" y="193592"/>
                  </a:cubicBezTo>
                  <a:cubicBezTo>
                    <a:pt x="526132" y="187778"/>
                    <a:pt x="535515" y="184685"/>
                    <a:pt x="542097" y="178104"/>
                  </a:cubicBezTo>
                  <a:cubicBezTo>
                    <a:pt x="554725" y="165477"/>
                    <a:pt x="594240" y="106519"/>
                    <a:pt x="611795" y="100668"/>
                  </a:cubicBezTo>
                  <a:cubicBezTo>
                    <a:pt x="668357" y="81814"/>
                    <a:pt x="642421" y="89139"/>
                    <a:pt x="689237" y="77437"/>
                  </a:cubicBezTo>
                  <a:cubicBezTo>
                    <a:pt x="699563" y="72274"/>
                    <a:pt x="710191" y="67676"/>
                    <a:pt x="720214" y="61949"/>
                  </a:cubicBezTo>
                  <a:cubicBezTo>
                    <a:pt x="728295" y="57332"/>
                    <a:pt x="734617" y="49405"/>
                    <a:pt x="743447" y="46462"/>
                  </a:cubicBezTo>
                  <a:cubicBezTo>
                    <a:pt x="758343" y="41497"/>
                    <a:pt x="774424" y="41299"/>
                    <a:pt x="789912" y="38718"/>
                  </a:cubicBezTo>
                  <a:cubicBezTo>
                    <a:pt x="797656" y="30974"/>
                    <a:pt x="803636" y="20920"/>
                    <a:pt x="813145" y="15487"/>
                  </a:cubicBezTo>
                  <a:cubicBezTo>
                    <a:pt x="822386" y="10207"/>
                    <a:pt x="833888" y="10667"/>
                    <a:pt x="844122" y="7743"/>
                  </a:cubicBezTo>
                  <a:cubicBezTo>
                    <a:pt x="851971" y="5501"/>
                    <a:pt x="859610" y="2581"/>
                    <a:pt x="867354" y="0"/>
                  </a:cubicBezTo>
                  <a:cubicBezTo>
                    <a:pt x="958389" y="9582"/>
                    <a:pt x="985794" y="-10570"/>
                    <a:pt x="1037727" y="30974"/>
                  </a:cubicBezTo>
                  <a:cubicBezTo>
                    <a:pt x="1043429" y="35535"/>
                    <a:pt x="1048053" y="41299"/>
                    <a:pt x="1053216" y="46462"/>
                  </a:cubicBezTo>
                  <a:cubicBezTo>
                    <a:pt x="1058379" y="56787"/>
                    <a:pt x="1062300" y="67832"/>
                    <a:pt x="1068704" y="77437"/>
                  </a:cubicBezTo>
                  <a:cubicBezTo>
                    <a:pt x="1077531" y="90676"/>
                    <a:pt x="1095000" y="100128"/>
                    <a:pt x="1107425" y="108411"/>
                  </a:cubicBezTo>
                  <a:cubicBezTo>
                    <a:pt x="1123545" y="172879"/>
                    <a:pt x="1103917" y="109137"/>
                    <a:pt x="1130658" y="162617"/>
                  </a:cubicBezTo>
                  <a:cubicBezTo>
                    <a:pt x="1134309" y="169918"/>
                    <a:pt x="1134751" y="178547"/>
                    <a:pt x="1138402" y="185848"/>
                  </a:cubicBezTo>
                  <a:cubicBezTo>
                    <a:pt x="1146588" y="202219"/>
                    <a:pt x="1168362" y="226038"/>
                    <a:pt x="1177123" y="240054"/>
                  </a:cubicBezTo>
                  <a:cubicBezTo>
                    <a:pt x="1183242" y="249843"/>
                    <a:pt x="1186795" y="261058"/>
                    <a:pt x="1192612" y="271029"/>
                  </a:cubicBezTo>
                  <a:cubicBezTo>
                    <a:pt x="1204883" y="292063"/>
                    <a:pt x="1218259" y="312434"/>
                    <a:pt x="1231333" y="332978"/>
                  </a:cubicBezTo>
                  <a:cubicBezTo>
                    <a:pt x="1236330" y="340830"/>
                    <a:pt x="1240240" y="349628"/>
                    <a:pt x="1246821" y="356209"/>
                  </a:cubicBezTo>
                  <a:cubicBezTo>
                    <a:pt x="1254565" y="363953"/>
                    <a:pt x="1263043" y="371027"/>
                    <a:pt x="1270054" y="379440"/>
                  </a:cubicBezTo>
                  <a:cubicBezTo>
                    <a:pt x="1297000" y="411772"/>
                    <a:pt x="1270636" y="397702"/>
                    <a:pt x="1308775" y="410415"/>
                  </a:cubicBezTo>
                  <a:cubicBezTo>
                    <a:pt x="1316519" y="418159"/>
                    <a:pt x="1324997" y="425233"/>
                    <a:pt x="1332008" y="433646"/>
                  </a:cubicBezTo>
                  <a:cubicBezTo>
                    <a:pt x="1380848" y="492250"/>
                    <a:pt x="1317928" y="427312"/>
                    <a:pt x="1362985" y="472364"/>
                  </a:cubicBezTo>
                  <a:cubicBezTo>
                    <a:pt x="1365566" y="480108"/>
                    <a:pt x="1366529" y="488596"/>
                    <a:pt x="1370729" y="495595"/>
                  </a:cubicBezTo>
                  <a:cubicBezTo>
                    <a:pt x="1381360" y="513312"/>
                    <a:pt x="1391176" y="512735"/>
                    <a:pt x="1409450" y="518826"/>
                  </a:cubicBezTo>
                  <a:cubicBezTo>
                    <a:pt x="1426709" y="544713"/>
                    <a:pt x="1432263" y="554497"/>
                    <a:pt x="1455916" y="580776"/>
                  </a:cubicBezTo>
                  <a:cubicBezTo>
                    <a:pt x="1468127" y="594343"/>
                    <a:pt x="1481730" y="606588"/>
                    <a:pt x="1494637" y="619494"/>
                  </a:cubicBezTo>
                  <a:cubicBezTo>
                    <a:pt x="1519953" y="695438"/>
                    <a:pt x="1478909" y="588160"/>
                    <a:pt x="1525614" y="658213"/>
                  </a:cubicBezTo>
                  <a:cubicBezTo>
                    <a:pt x="1531518" y="667068"/>
                    <a:pt x="1529165" y="679406"/>
                    <a:pt x="1533358" y="689188"/>
                  </a:cubicBezTo>
                  <a:cubicBezTo>
                    <a:pt x="1543537" y="712938"/>
                    <a:pt x="1555661" y="715950"/>
                    <a:pt x="1572079" y="735650"/>
                  </a:cubicBezTo>
                  <a:cubicBezTo>
                    <a:pt x="1578038" y="742800"/>
                    <a:pt x="1582635" y="750989"/>
                    <a:pt x="1587568" y="758881"/>
                  </a:cubicBezTo>
                  <a:cubicBezTo>
                    <a:pt x="1595545" y="771644"/>
                    <a:pt x="1604069" y="784137"/>
                    <a:pt x="1610800" y="797599"/>
                  </a:cubicBezTo>
                  <a:cubicBezTo>
                    <a:pt x="1614451" y="804900"/>
                    <a:pt x="1614894" y="813529"/>
                    <a:pt x="1618545" y="820830"/>
                  </a:cubicBezTo>
                  <a:cubicBezTo>
                    <a:pt x="1622707" y="829154"/>
                    <a:pt x="1629871" y="835737"/>
                    <a:pt x="1634033" y="844061"/>
                  </a:cubicBezTo>
                  <a:cubicBezTo>
                    <a:pt x="1637684" y="851362"/>
                    <a:pt x="1637249" y="860500"/>
                    <a:pt x="1641777" y="867292"/>
                  </a:cubicBezTo>
                  <a:cubicBezTo>
                    <a:pt x="1647852" y="876404"/>
                    <a:pt x="1657266" y="882779"/>
                    <a:pt x="1665010" y="890523"/>
                  </a:cubicBezTo>
                  <a:cubicBezTo>
                    <a:pt x="1670173" y="900848"/>
                    <a:pt x="1676444" y="910689"/>
                    <a:pt x="1680498" y="921498"/>
                  </a:cubicBezTo>
                  <a:cubicBezTo>
                    <a:pt x="1684235" y="931463"/>
                    <a:pt x="1684050" y="942691"/>
                    <a:pt x="1688243" y="952473"/>
                  </a:cubicBezTo>
                  <a:cubicBezTo>
                    <a:pt x="1691909" y="961027"/>
                    <a:pt x="1699113" y="967624"/>
                    <a:pt x="1703731" y="975704"/>
                  </a:cubicBezTo>
                  <a:cubicBezTo>
                    <a:pt x="1730912" y="1023268"/>
                    <a:pt x="1704611" y="992071"/>
                    <a:pt x="1742452" y="1029910"/>
                  </a:cubicBezTo>
                  <a:cubicBezTo>
                    <a:pt x="1751350" y="1056604"/>
                    <a:pt x="1744423" y="1047370"/>
                    <a:pt x="1757941" y="1060884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18" name="Freihandform 17"/>
            <p:cNvSpPr>
              <a:spLocks/>
            </p:cNvSpPr>
            <p:nvPr/>
          </p:nvSpPr>
          <p:spPr bwMode="auto">
            <a:xfrm>
              <a:off x="7663941" y="3598838"/>
              <a:ext cx="758825" cy="2339975"/>
            </a:xfrm>
            <a:custGeom>
              <a:avLst/>
              <a:gdLst>
                <a:gd name="T0" fmla="*/ 758825 w 758935"/>
                <a:gd name="T1" fmla="*/ 2339975 h 2338592"/>
                <a:gd name="T2" fmla="*/ 712367 w 758935"/>
                <a:gd name="T3" fmla="*/ 2262492 h 2338592"/>
                <a:gd name="T4" fmla="*/ 689137 w 758935"/>
                <a:gd name="T5" fmla="*/ 2216003 h 2338592"/>
                <a:gd name="T6" fmla="*/ 627192 w 758935"/>
                <a:gd name="T7" fmla="*/ 2154017 h 2338592"/>
                <a:gd name="T8" fmla="*/ 588477 w 758935"/>
                <a:gd name="T9" fmla="*/ 2092030 h 2338592"/>
                <a:gd name="T10" fmla="*/ 565247 w 758935"/>
                <a:gd name="T11" fmla="*/ 2053290 h 2338592"/>
                <a:gd name="T12" fmla="*/ 495559 w 758935"/>
                <a:gd name="T13" fmla="*/ 1991303 h 2338592"/>
                <a:gd name="T14" fmla="*/ 472331 w 758935"/>
                <a:gd name="T15" fmla="*/ 1944813 h 2338592"/>
                <a:gd name="T16" fmla="*/ 449101 w 758935"/>
                <a:gd name="T17" fmla="*/ 1929317 h 2338592"/>
                <a:gd name="T18" fmla="*/ 433614 w 758935"/>
                <a:gd name="T19" fmla="*/ 1906073 h 2338592"/>
                <a:gd name="T20" fmla="*/ 418128 w 758935"/>
                <a:gd name="T21" fmla="*/ 1875079 h 2338592"/>
                <a:gd name="T22" fmla="*/ 371670 w 758935"/>
                <a:gd name="T23" fmla="*/ 1828590 h 2338592"/>
                <a:gd name="T24" fmla="*/ 340698 w 758935"/>
                <a:gd name="T25" fmla="*/ 1782100 h 2338592"/>
                <a:gd name="T26" fmla="*/ 325211 w 758935"/>
                <a:gd name="T27" fmla="*/ 1758856 h 2338592"/>
                <a:gd name="T28" fmla="*/ 301981 w 758935"/>
                <a:gd name="T29" fmla="*/ 1727862 h 2338592"/>
                <a:gd name="T30" fmla="*/ 294238 w 758935"/>
                <a:gd name="T31" fmla="*/ 1704617 h 2338592"/>
                <a:gd name="T32" fmla="*/ 247780 w 758935"/>
                <a:gd name="T33" fmla="*/ 1658128 h 2338592"/>
                <a:gd name="T34" fmla="*/ 224550 w 758935"/>
                <a:gd name="T35" fmla="*/ 1619387 h 2338592"/>
                <a:gd name="T36" fmla="*/ 216808 w 758935"/>
                <a:gd name="T37" fmla="*/ 1596141 h 2338592"/>
                <a:gd name="T38" fmla="*/ 185835 w 758935"/>
                <a:gd name="T39" fmla="*/ 1541904 h 2338592"/>
                <a:gd name="T40" fmla="*/ 154863 w 758935"/>
                <a:gd name="T41" fmla="*/ 1479918 h 2338592"/>
                <a:gd name="T42" fmla="*/ 139377 w 758935"/>
                <a:gd name="T43" fmla="*/ 1433428 h 2338592"/>
                <a:gd name="T44" fmla="*/ 123890 w 758935"/>
                <a:gd name="T45" fmla="*/ 1379190 h 2338592"/>
                <a:gd name="T46" fmla="*/ 116147 w 758935"/>
                <a:gd name="T47" fmla="*/ 1355945 h 2338592"/>
                <a:gd name="T48" fmla="*/ 100660 w 758935"/>
                <a:gd name="T49" fmla="*/ 1324953 h 2338592"/>
                <a:gd name="T50" fmla="*/ 92918 w 758935"/>
                <a:gd name="T51" fmla="*/ 1301707 h 2338592"/>
                <a:gd name="T52" fmla="*/ 54202 w 758935"/>
                <a:gd name="T53" fmla="*/ 1231973 h 2338592"/>
                <a:gd name="T54" fmla="*/ 30973 w 758935"/>
                <a:gd name="T55" fmla="*/ 1169988 h 2338592"/>
                <a:gd name="T56" fmla="*/ 15487 w 758935"/>
                <a:gd name="T57" fmla="*/ 1115749 h 2338592"/>
                <a:gd name="T58" fmla="*/ 0 w 758935"/>
                <a:gd name="T59" fmla="*/ 1077009 h 2338592"/>
                <a:gd name="T60" fmla="*/ 7744 w 758935"/>
                <a:gd name="T61" fmla="*/ 867805 h 2338592"/>
                <a:gd name="T62" fmla="*/ 23230 w 758935"/>
                <a:gd name="T63" fmla="*/ 844560 h 2338592"/>
                <a:gd name="T64" fmla="*/ 46459 w 758935"/>
                <a:gd name="T65" fmla="*/ 813567 h 2338592"/>
                <a:gd name="T66" fmla="*/ 131633 w 758935"/>
                <a:gd name="T67" fmla="*/ 736085 h 2338592"/>
                <a:gd name="T68" fmla="*/ 178092 w 758935"/>
                <a:gd name="T69" fmla="*/ 697343 h 2338592"/>
                <a:gd name="T70" fmla="*/ 247780 w 758935"/>
                <a:gd name="T71" fmla="*/ 643105 h 2338592"/>
                <a:gd name="T72" fmla="*/ 301981 w 758935"/>
                <a:gd name="T73" fmla="*/ 604364 h 2338592"/>
                <a:gd name="T74" fmla="*/ 325211 w 758935"/>
                <a:gd name="T75" fmla="*/ 596616 h 2338592"/>
                <a:gd name="T76" fmla="*/ 363926 w 758935"/>
                <a:gd name="T77" fmla="*/ 573371 h 2338592"/>
                <a:gd name="T78" fmla="*/ 449101 w 758935"/>
                <a:gd name="T79" fmla="*/ 519133 h 2338592"/>
                <a:gd name="T80" fmla="*/ 495559 w 758935"/>
                <a:gd name="T81" fmla="*/ 472643 h 2338592"/>
                <a:gd name="T82" fmla="*/ 518789 w 758935"/>
                <a:gd name="T83" fmla="*/ 449399 h 2338592"/>
                <a:gd name="T84" fmla="*/ 557504 w 758935"/>
                <a:gd name="T85" fmla="*/ 395161 h 2338592"/>
                <a:gd name="T86" fmla="*/ 572991 w 758935"/>
                <a:gd name="T87" fmla="*/ 371916 h 2338592"/>
                <a:gd name="T88" fmla="*/ 627192 w 758935"/>
                <a:gd name="T89" fmla="*/ 302182 h 2338592"/>
                <a:gd name="T90" fmla="*/ 642679 w 758935"/>
                <a:gd name="T91" fmla="*/ 263441 h 2338592"/>
                <a:gd name="T92" fmla="*/ 650422 w 758935"/>
                <a:gd name="T93" fmla="*/ 240196 h 2338592"/>
                <a:gd name="T94" fmla="*/ 665907 w 758935"/>
                <a:gd name="T95" fmla="*/ 201454 h 2338592"/>
                <a:gd name="T96" fmla="*/ 681394 w 758935"/>
                <a:gd name="T97" fmla="*/ 131720 h 2338592"/>
                <a:gd name="T98" fmla="*/ 673651 w 758935"/>
                <a:gd name="T99" fmla="*/ 69734 h 2338592"/>
                <a:gd name="T100" fmla="*/ 665907 w 758935"/>
                <a:gd name="T101" fmla="*/ 46489 h 2338592"/>
                <a:gd name="T102" fmla="*/ 658165 w 758935"/>
                <a:gd name="T103" fmla="*/ 0 h 23385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58935" h="2338592">
                  <a:moveTo>
                    <a:pt x="758935" y="2338592"/>
                  </a:moveTo>
                  <a:cubicBezTo>
                    <a:pt x="736068" y="2224264"/>
                    <a:pt x="776506" y="2389215"/>
                    <a:pt x="712470" y="2261155"/>
                  </a:cubicBezTo>
                  <a:cubicBezTo>
                    <a:pt x="704726" y="2245668"/>
                    <a:pt x="699936" y="2228308"/>
                    <a:pt x="689237" y="2214693"/>
                  </a:cubicBezTo>
                  <a:cubicBezTo>
                    <a:pt x="671193" y="2191730"/>
                    <a:pt x="642762" y="2177509"/>
                    <a:pt x="627283" y="2152744"/>
                  </a:cubicBezTo>
                  <a:cubicBezTo>
                    <a:pt x="614376" y="2132094"/>
                    <a:pt x="601092" y="2111675"/>
                    <a:pt x="588562" y="2090794"/>
                  </a:cubicBezTo>
                  <a:cubicBezTo>
                    <a:pt x="580818" y="2077888"/>
                    <a:pt x="574860" y="2063725"/>
                    <a:pt x="565329" y="2052076"/>
                  </a:cubicBezTo>
                  <a:cubicBezTo>
                    <a:pt x="533501" y="2013178"/>
                    <a:pt x="528072" y="2011753"/>
                    <a:pt x="495631" y="1990126"/>
                  </a:cubicBezTo>
                  <a:cubicBezTo>
                    <a:pt x="489333" y="1971232"/>
                    <a:pt x="487411" y="1958675"/>
                    <a:pt x="472399" y="1943664"/>
                  </a:cubicBezTo>
                  <a:cubicBezTo>
                    <a:pt x="465818" y="1937083"/>
                    <a:pt x="456910" y="1933339"/>
                    <a:pt x="449166" y="1928177"/>
                  </a:cubicBezTo>
                  <a:cubicBezTo>
                    <a:pt x="444003" y="1920433"/>
                    <a:pt x="438295" y="1913027"/>
                    <a:pt x="433677" y="1904946"/>
                  </a:cubicBezTo>
                  <a:cubicBezTo>
                    <a:pt x="427949" y="1894923"/>
                    <a:pt x="425401" y="1882985"/>
                    <a:pt x="418189" y="1873971"/>
                  </a:cubicBezTo>
                  <a:cubicBezTo>
                    <a:pt x="404506" y="1856868"/>
                    <a:pt x="383874" y="1845733"/>
                    <a:pt x="371724" y="1827509"/>
                  </a:cubicBezTo>
                  <a:lnTo>
                    <a:pt x="340747" y="1781047"/>
                  </a:lnTo>
                  <a:cubicBezTo>
                    <a:pt x="335584" y="1773303"/>
                    <a:pt x="330842" y="1765261"/>
                    <a:pt x="325258" y="1757816"/>
                  </a:cubicBezTo>
                  <a:lnTo>
                    <a:pt x="302025" y="1726841"/>
                  </a:lnTo>
                  <a:cubicBezTo>
                    <a:pt x="299444" y="1719097"/>
                    <a:pt x="299293" y="1710053"/>
                    <a:pt x="294281" y="1703610"/>
                  </a:cubicBezTo>
                  <a:cubicBezTo>
                    <a:pt x="280833" y="1686321"/>
                    <a:pt x="247816" y="1657148"/>
                    <a:pt x="247816" y="1657148"/>
                  </a:cubicBezTo>
                  <a:cubicBezTo>
                    <a:pt x="225878" y="1591336"/>
                    <a:pt x="256475" y="1671580"/>
                    <a:pt x="224583" y="1618430"/>
                  </a:cubicBezTo>
                  <a:cubicBezTo>
                    <a:pt x="220383" y="1611431"/>
                    <a:pt x="220055" y="1602701"/>
                    <a:pt x="216839" y="1595198"/>
                  </a:cubicBezTo>
                  <a:cubicBezTo>
                    <a:pt x="176106" y="1500163"/>
                    <a:pt x="224750" y="1618766"/>
                    <a:pt x="185862" y="1540993"/>
                  </a:cubicBezTo>
                  <a:cubicBezTo>
                    <a:pt x="147976" y="1465224"/>
                    <a:pt x="190767" y="1532860"/>
                    <a:pt x="154885" y="1479043"/>
                  </a:cubicBezTo>
                  <a:cubicBezTo>
                    <a:pt x="149722" y="1463556"/>
                    <a:pt x="143882" y="1448278"/>
                    <a:pt x="139397" y="1432581"/>
                  </a:cubicBezTo>
                  <a:cubicBezTo>
                    <a:pt x="134234" y="1414512"/>
                    <a:pt x="129308" y="1396374"/>
                    <a:pt x="123908" y="1378375"/>
                  </a:cubicBezTo>
                  <a:cubicBezTo>
                    <a:pt x="121562" y="1370557"/>
                    <a:pt x="119380" y="1362646"/>
                    <a:pt x="116164" y="1355144"/>
                  </a:cubicBezTo>
                  <a:cubicBezTo>
                    <a:pt x="111616" y="1344534"/>
                    <a:pt x="105223" y="1334780"/>
                    <a:pt x="100675" y="1324170"/>
                  </a:cubicBezTo>
                  <a:cubicBezTo>
                    <a:pt x="97459" y="1316667"/>
                    <a:pt x="96147" y="1308441"/>
                    <a:pt x="92931" y="1300938"/>
                  </a:cubicBezTo>
                  <a:cubicBezTo>
                    <a:pt x="81822" y="1275018"/>
                    <a:pt x="68895" y="1255718"/>
                    <a:pt x="54210" y="1231245"/>
                  </a:cubicBezTo>
                  <a:cubicBezTo>
                    <a:pt x="31749" y="1118945"/>
                    <a:pt x="62884" y="1249057"/>
                    <a:pt x="30977" y="1169296"/>
                  </a:cubicBezTo>
                  <a:cubicBezTo>
                    <a:pt x="23997" y="1151848"/>
                    <a:pt x="21432" y="1132917"/>
                    <a:pt x="15489" y="1115090"/>
                  </a:cubicBezTo>
                  <a:cubicBezTo>
                    <a:pt x="11093" y="1101903"/>
                    <a:pt x="5163" y="1089278"/>
                    <a:pt x="0" y="1076372"/>
                  </a:cubicBezTo>
                  <a:cubicBezTo>
                    <a:pt x="2582" y="1006679"/>
                    <a:pt x="805" y="936687"/>
                    <a:pt x="7745" y="867292"/>
                  </a:cubicBezTo>
                  <a:cubicBezTo>
                    <a:pt x="8671" y="858031"/>
                    <a:pt x="17823" y="851634"/>
                    <a:pt x="23233" y="844061"/>
                  </a:cubicBezTo>
                  <a:cubicBezTo>
                    <a:pt x="30735" y="833559"/>
                    <a:pt x="37832" y="822679"/>
                    <a:pt x="46466" y="813086"/>
                  </a:cubicBezTo>
                  <a:cubicBezTo>
                    <a:pt x="179622" y="665144"/>
                    <a:pt x="19228" y="848065"/>
                    <a:pt x="131652" y="735650"/>
                  </a:cubicBezTo>
                  <a:cubicBezTo>
                    <a:pt x="173849" y="693456"/>
                    <a:pt x="133744" y="711722"/>
                    <a:pt x="178118" y="696931"/>
                  </a:cubicBezTo>
                  <a:cubicBezTo>
                    <a:pt x="225411" y="649640"/>
                    <a:pt x="173714" y="698297"/>
                    <a:pt x="247816" y="642725"/>
                  </a:cubicBezTo>
                  <a:cubicBezTo>
                    <a:pt x="254831" y="637465"/>
                    <a:pt x="290702" y="609668"/>
                    <a:pt x="302025" y="604007"/>
                  </a:cubicBezTo>
                  <a:cubicBezTo>
                    <a:pt x="309326" y="600356"/>
                    <a:pt x="317957" y="599914"/>
                    <a:pt x="325258" y="596263"/>
                  </a:cubicBezTo>
                  <a:cubicBezTo>
                    <a:pt x="338721" y="589532"/>
                    <a:pt x="351215" y="581009"/>
                    <a:pt x="363979" y="573032"/>
                  </a:cubicBezTo>
                  <a:cubicBezTo>
                    <a:pt x="392521" y="555195"/>
                    <a:pt x="425366" y="542624"/>
                    <a:pt x="449166" y="518826"/>
                  </a:cubicBezTo>
                  <a:lnTo>
                    <a:pt x="495631" y="472364"/>
                  </a:lnTo>
                  <a:cubicBezTo>
                    <a:pt x="503375" y="464620"/>
                    <a:pt x="512789" y="458245"/>
                    <a:pt x="518864" y="449133"/>
                  </a:cubicBezTo>
                  <a:cubicBezTo>
                    <a:pt x="555352" y="394404"/>
                    <a:pt x="509574" y="462136"/>
                    <a:pt x="557585" y="394927"/>
                  </a:cubicBezTo>
                  <a:cubicBezTo>
                    <a:pt x="562995" y="387354"/>
                    <a:pt x="567490" y="379141"/>
                    <a:pt x="573074" y="371696"/>
                  </a:cubicBezTo>
                  <a:cubicBezTo>
                    <a:pt x="590733" y="348152"/>
                    <a:pt x="616351" y="329329"/>
                    <a:pt x="627283" y="302003"/>
                  </a:cubicBezTo>
                  <a:cubicBezTo>
                    <a:pt x="632446" y="289097"/>
                    <a:pt x="637891" y="276300"/>
                    <a:pt x="642772" y="263285"/>
                  </a:cubicBezTo>
                  <a:cubicBezTo>
                    <a:pt x="645638" y="255642"/>
                    <a:pt x="647650" y="247697"/>
                    <a:pt x="650516" y="240054"/>
                  </a:cubicBezTo>
                  <a:cubicBezTo>
                    <a:pt x="655397" y="227039"/>
                    <a:pt x="662185" y="214701"/>
                    <a:pt x="666004" y="201335"/>
                  </a:cubicBezTo>
                  <a:cubicBezTo>
                    <a:pt x="672542" y="178453"/>
                    <a:pt x="676330" y="154873"/>
                    <a:pt x="681493" y="131642"/>
                  </a:cubicBezTo>
                  <a:cubicBezTo>
                    <a:pt x="678912" y="110992"/>
                    <a:pt x="677472" y="90168"/>
                    <a:pt x="673749" y="69693"/>
                  </a:cubicBezTo>
                  <a:cubicBezTo>
                    <a:pt x="672289" y="61662"/>
                    <a:pt x="667775" y="54430"/>
                    <a:pt x="666004" y="46462"/>
                  </a:cubicBezTo>
                  <a:cubicBezTo>
                    <a:pt x="662598" y="31135"/>
                    <a:pt x="658260" y="0"/>
                    <a:pt x="658260" y="0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</p:grpSp>
      <p:grpSp>
        <p:nvGrpSpPr>
          <p:cNvPr id="19" name="Gruppieren 1"/>
          <p:cNvGrpSpPr/>
          <p:nvPr/>
        </p:nvGrpSpPr>
        <p:grpSpPr>
          <a:xfrm>
            <a:off x="707172" y="3343300"/>
            <a:ext cx="4008402" cy="1901014"/>
            <a:chOff x="2203459" y="2242582"/>
            <a:chExt cx="3386324" cy="1264030"/>
          </a:xfrm>
        </p:grpSpPr>
        <p:sp>
          <p:nvSpPr>
            <p:cNvPr id="21" name="Freihandform 20"/>
            <p:cNvSpPr>
              <a:spLocks/>
            </p:cNvSpPr>
            <p:nvPr/>
          </p:nvSpPr>
          <p:spPr bwMode="auto">
            <a:xfrm>
              <a:off x="4064196" y="2242582"/>
              <a:ext cx="1525587" cy="976312"/>
            </a:xfrm>
            <a:custGeom>
              <a:avLst/>
              <a:gdLst>
                <a:gd name="T0" fmla="*/ 0 w 1525614"/>
                <a:gd name="T1" fmla="*/ 0 h 975704"/>
                <a:gd name="T2" fmla="*/ 7745 w 1525614"/>
                <a:gd name="T3" fmla="*/ 154971 h 975704"/>
                <a:gd name="T4" fmla="*/ 23233 w 1525614"/>
                <a:gd name="T5" fmla="*/ 201461 h 975704"/>
                <a:gd name="T6" fmla="*/ 30976 w 1525614"/>
                <a:gd name="T7" fmla="*/ 224707 h 975704"/>
                <a:gd name="T8" fmla="*/ 108418 w 1525614"/>
                <a:gd name="T9" fmla="*/ 294443 h 975704"/>
                <a:gd name="T10" fmla="*/ 131650 w 1525614"/>
                <a:gd name="T11" fmla="*/ 317689 h 975704"/>
                <a:gd name="T12" fmla="*/ 154882 w 1525614"/>
                <a:gd name="T13" fmla="*/ 333186 h 975704"/>
                <a:gd name="T14" fmla="*/ 201346 w 1525614"/>
                <a:gd name="T15" fmla="*/ 379677 h 975704"/>
                <a:gd name="T16" fmla="*/ 271044 w 1525614"/>
                <a:gd name="T17" fmla="*/ 402923 h 975704"/>
                <a:gd name="T18" fmla="*/ 363973 w 1525614"/>
                <a:gd name="T19" fmla="*/ 426168 h 975704"/>
                <a:gd name="T20" fmla="*/ 410438 w 1525614"/>
                <a:gd name="T21" fmla="*/ 441665 h 975704"/>
                <a:gd name="T22" fmla="*/ 518855 w 1525614"/>
                <a:gd name="T23" fmla="*/ 449414 h 975704"/>
                <a:gd name="T24" fmla="*/ 549831 w 1525614"/>
                <a:gd name="T25" fmla="*/ 464911 h 975704"/>
                <a:gd name="T26" fmla="*/ 596295 w 1525614"/>
                <a:gd name="T27" fmla="*/ 480408 h 975704"/>
                <a:gd name="T28" fmla="*/ 673737 w 1525614"/>
                <a:gd name="T29" fmla="*/ 503654 h 975704"/>
                <a:gd name="T30" fmla="*/ 696969 w 1525614"/>
                <a:gd name="T31" fmla="*/ 511401 h 975704"/>
                <a:gd name="T32" fmla="*/ 758922 w 1525614"/>
                <a:gd name="T33" fmla="*/ 526899 h 975704"/>
                <a:gd name="T34" fmla="*/ 813131 w 1525614"/>
                <a:gd name="T35" fmla="*/ 542396 h 975704"/>
                <a:gd name="T36" fmla="*/ 859595 w 1525614"/>
                <a:gd name="T37" fmla="*/ 581139 h 975704"/>
                <a:gd name="T38" fmla="*/ 890571 w 1525614"/>
                <a:gd name="T39" fmla="*/ 588887 h 975704"/>
                <a:gd name="T40" fmla="*/ 906059 w 1525614"/>
                <a:gd name="T41" fmla="*/ 604384 h 975704"/>
                <a:gd name="T42" fmla="*/ 983501 w 1525614"/>
                <a:gd name="T43" fmla="*/ 627630 h 975704"/>
                <a:gd name="T44" fmla="*/ 1006732 w 1525614"/>
                <a:gd name="T45" fmla="*/ 643127 h 975704"/>
                <a:gd name="T46" fmla="*/ 1053197 w 1525614"/>
                <a:gd name="T47" fmla="*/ 658623 h 975704"/>
                <a:gd name="T48" fmla="*/ 1076430 w 1525614"/>
                <a:gd name="T49" fmla="*/ 666372 h 975704"/>
                <a:gd name="T50" fmla="*/ 1107405 w 1525614"/>
                <a:gd name="T51" fmla="*/ 681869 h 975704"/>
                <a:gd name="T52" fmla="*/ 1130638 w 1525614"/>
                <a:gd name="T53" fmla="*/ 689617 h 975704"/>
                <a:gd name="T54" fmla="*/ 1177103 w 1525614"/>
                <a:gd name="T55" fmla="*/ 720612 h 975704"/>
                <a:gd name="T56" fmla="*/ 1208079 w 1525614"/>
                <a:gd name="T57" fmla="*/ 736108 h 975704"/>
                <a:gd name="T58" fmla="*/ 1254544 w 1525614"/>
                <a:gd name="T59" fmla="*/ 767103 h 975704"/>
                <a:gd name="T60" fmla="*/ 1308752 w 1525614"/>
                <a:gd name="T61" fmla="*/ 798097 h 975704"/>
                <a:gd name="T62" fmla="*/ 1324241 w 1525614"/>
                <a:gd name="T63" fmla="*/ 813594 h 975704"/>
                <a:gd name="T64" fmla="*/ 1347473 w 1525614"/>
                <a:gd name="T65" fmla="*/ 821342 h 975704"/>
                <a:gd name="T66" fmla="*/ 1409425 w 1525614"/>
                <a:gd name="T67" fmla="*/ 860085 h 975704"/>
                <a:gd name="T68" fmla="*/ 1432658 w 1525614"/>
                <a:gd name="T69" fmla="*/ 883330 h 975704"/>
                <a:gd name="T70" fmla="*/ 1455890 w 1525614"/>
                <a:gd name="T71" fmla="*/ 898828 h 975704"/>
                <a:gd name="T72" fmla="*/ 1486867 w 1525614"/>
                <a:gd name="T73" fmla="*/ 945319 h 975704"/>
                <a:gd name="T74" fmla="*/ 1510098 w 1525614"/>
                <a:gd name="T75" fmla="*/ 960815 h 975704"/>
                <a:gd name="T76" fmla="*/ 1525587 w 1525614"/>
                <a:gd name="T77" fmla="*/ 976312 h 97570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525614" h="975704">
                  <a:moveTo>
                    <a:pt x="0" y="0"/>
                  </a:moveTo>
                  <a:cubicBezTo>
                    <a:pt x="2582" y="51625"/>
                    <a:pt x="1820" y="103526"/>
                    <a:pt x="7745" y="154874"/>
                  </a:cubicBezTo>
                  <a:cubicBezTo>
                    <a:pt x="9616" y="171092"/>
                    <a:pt x="18070" y="185849"/>
                    <a:pt x="23233" y="201336"/>
                  </a:cubicBezTo>
                  <a:cubicBezTo>
                    <a:pt x="25814" y="209080"/>
                    <a:pt x="24447" y="219670"/>
                    <a:pt x="30977" y="224567"/>
                  </a:cubicBezTo>
                  <a:cubicBezTo>
                    <a:pt x="79475" y="260938"/>
                    <a:pt x="52830" y="238674"/>
                    <a:pt x="108420" y="294260"/>
                  </a:cubicBezTo>
                  <a:cubicBezTo>
                    <a:pt x="116164" y="302004"/>
                    <a:pt x="122540" y="311416"/>
                    <a:pt x="131652" y="317491"/>
                  </a:cubicBezTo>
                  <a:cubicBezTo>
                    <a:pt x="139396" y="322654"/>
                    <a:pt x="147928" y="326796"/>
                    <a:pt x="154885" y="332979"/>
                  </a:cubicBezTo>
                  <a:cubicBezTo>
                    <a:pt x="171256" y="347530"/>
                    <a:pt x="180571" y="372515"/>
                    <a:pt x="201350" y="379441"/>
                  </a:cubicBezTo>
                  <a:cubicBezTo>
                    <a:pt x="224583" y="387185"/>
                    <a:pt x="247291" y="396733"/>
                    <a:pt x="271049" y="402672"/>
                  </a:cubicBezTo>
                  <a:cubicBezTo>
                    <a:pt x="302026" y="410416"/>
                    <a:pt x="333687" y="415807"/>
                    <a:pt x="363979" y="425903"/>
                  </a:cubicBezTo>
                  <a:cubicBezTo>
                    <a:pt x="379468" y="431065"/>
                    <a:pt x="394299" y="438968"/>
                    <a:pt x="410445" y="441390"/>
                  </a:cubicBezTo>
                  <a:cubicBezTo>
                    <a:pt x="446276" y="446764"/>
                    <a:pt x="482724" y="446553"/>
                    <a:pt x="518864" y="449134"/>
                  </a:cubicBezTo>
                  <a:cubicBezTo>
                    <a:pt x="529190" y="454296"/>
                    <a:pt x="539122" y="460334"/>
                    <a:pt x="549841" y="464621"/>
                  </a:cubicBezTo>
                  <a:cubicBezTo>
                    <a:pt x="565000" y="470684"/>
                    <a:pt x="580818" y="474947"/>
                    <a:pt x="596306" y="480109"/>
                  </a:cubicBezTo>
                  <a:cubicBezTo>
                    <a:pt x="648872" y="497630"/>
                    <a:pt x="585204" y="476778"/>
                    <a:pt x="673749" y="503340"/>
                  </a:cubicBezTo>
                  <a:cubicBezTo>
                    <a:pt x="681568" y="505685"/>
                    <a:pt x="689106" y="508935"/>
                    <a:pt x="696981" y="511083"/>
                  </a:cubicBezTo>
                  <a:cubicBezTo>
                    <a:pt x="717518" y="516684"/>
                    <a:pt x="738740" y="519841"/>
                    <a:pt x="758935" y="526571"/>
                  </a:cubicBezTo>
                  <a:cubicBezTo>
                    <a:pt x="792265" y="537679"/>
                    <a:pt x="774249" y="532334"/>
                    <a:pt x="813145" y="542058"/>
                  </a:cubicBezTo>
                  <a:cubicBezTo>
                    <a:pt x="827100" y="556013"/>
                    <a:pt x="840742" y="572692"/>
                    <a:pt x="859610" y="580777"/>
                  </a:cubicBezTo>
                  <a:cubicBezTo>
                    <a:pt x="869393" y="584969"/>
                    <a:pt x="880261" y="585939"/>
                    <a:pt x="890587" y="588520"/>
                  </a:cubicBezTo>
                  <a:cubicBezTo>
                    <a:pt x="895750" y="593683"/>
                    <a:pt x="899545" y="600743"/>
                    <a:pt x="906075" y="604008"/>
                  </a:cubicBezTo>
                  <a:cubicBezTo>
                    <a:pt x="924925" y="613432"/>
                    <a:pt x="961288" y="621682"/>
                    <a:pt x="983518" y="627239"/>
                  </a:cubicBezTo>
                  <a:cubicBezTo>
                    <a:pt x="991262" y="632401"/>
                    <a:pt x="998245" y="638946"/>
                    <a:pt x="1006750" y="642726"/>
                  </a:cubicBezTo>
                  <a:cubicBezTo>
                    <a:pt x="1021669" y="649356"/>
                    <a:pt x="1037727" y="653051"/>
                    <a:pt x="1053216" y="658213"/>
                  </a:cubicBezTo>
                  <a:cubicBezTo>
                    <a:pt x="1060960" y="660794"/>
                    <a:pt x="1069148" y="662306"/>
                    <a:pt x="1076449" y="665957"/>
                  </a:cubicBezTo>
                  <a:cubicBezTo>
                    <a:pt x="1086774" y="671119"/>
                    <a:pt x="1096814" y="676897"/>
                    <a:pt x="1107425" y="681444"/>
                  </a:cubicBezTo>
                  <a:cubicBezTo>
                    <a:pt x="1114928" y="684659"/>
                    <a:pt x="1123522" y="685224"/>
                    <a:pt x="1130658" y="689188"/>
                  </a:cubicBezTo>
                  <a:cubicBezTo>
                    <a:pt x="1146930" y="698228"/>
                    <a:pt x="1160474" y="711839"/>
                    <a:pt x="1177124" y="720163"/>
                  </a:cubicBezTo>
                  <a:cubicBezTo>
                    <a:pt x="1187449" y="725325"/>
                    <a:pt x="1198706" y="728941"/>
                    <a:pt x="1208100" y="735650"/>
                  </a:cubicBezTo>
                  <a:cubicBezTo>
                    <a:pt x="1258859" y="771904"/>
                    <a:pt x="1204729" y="750013"/>
                    <a:pt x="1254566" y="766625"/>
                  </a:cubicBezTo>
                  <a:cubicBezTo>
                    <a:pt x="1306728" y="818783"/>
                    <a:pt x="1246374" y="766402"/>
                    <a:pt x="1308775" y="797600"/>
                  </a:cubicBezTo>
                  <a:cubicBezTo>
                    <a:pt x="1315305" y="800865"/>
                    <a:pt x="1318003" y="809331"/>
                    <a:pt x="1324264" y="813087"/>
                  </a:cubicBezTo>
                  <a:cubicBezTo>
                    <a:pt x="1331264" y="817287"/>
                    <a:pt x="1339753" y="818250"/>
                    <a:pt x="1347497" y="820831"/>
                  </a:cubicBezTo>
                  <a:cubicBezTo>
                    <a:pt x="1432444" y="905775"/>
                    <a:pt x="1330453" y="814413"/>
                    <a:pt x="1409450" y="859549"/>
                  </a:cubicBezTo>
                  <a:cubicBezTo>
                    <a:pt x="1418959" y="864982"/>
                    <a:pt x="1424269" y="875769"/>
                    <a:pt x="1432683" y="882780"/>
                  </a:cubicBezTo>
                  <a:cubicBezTo>
                    <a:pt x="1439833" y="888738"/>
                    <a:pt x="1448172" y="893105"/>
                    <a:pt x="1455916" y="898268"/>
                  </a:cubicBezTo>
                  <a:cubicBezTo>
                    <a:pt x="1466242" y="913755"/>
                    <a:pt x="1471405" y="934405"/>
                    <a:pt x="1486893" y="944730"/>
                  </a:cubicBezTo>
                  <a:cubicBezTo>
                    <a:pt x="1494637" y="949892"/>
                    <a:pt x="1502857" y="954403"/>
                    <a:pt x="1510125" y="960217"/>
                  </a:cubicBezTo>
                  <a:cubicBezTo>
                    <a:pt x="1515826" y="964778"/>
                    <a:pt x="1525614" y="975704"/>
                    <a:pt x="1525614" y="97570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22" name="Freihandform 21"/>
            <p:cNvSpPr>
              <a:spLocks/>
            </p:cNvSpPr>
            <p:nvPr/>
          </p:nvSpPr>
          <p:spPr bwMode="auto">
            <a:xfrm flipV="1">
              <a:off x="2203459" y="2872979"/>
              <a:ext cx="3314700" cy="633633"/>
            </a:xfrm>
            <a:custGeom>
              <a:avLst/>
              <a:gdLst>
                <a:gd name="T0" fmla="*/ 0 w 2927319"/>
                <a:gd name="T1" fmla="*/ 434361 h 645049"/>
                <a:gd name="T2" fmla="*/ 394960 w 2927319"/>
                <a:gd name="T3" fmla="*/ 434361 h 645049"/>
                <a:gd name="T4" fmla="*/ 449170 w 2927319"/>
                <a:gd name="T5" fmla="*/ 426605 h 645049"/>
                <a:gd name="T6" fmla="*/ 495636 w 2927319"/>
                <a:gd name="T7" fmla="*/ 418849 h 645049"/>
                <a:gd name="T8" fmla="*/ 681499 w 2927319"/>
                <a:gd name="T9" fmla="*/ 411092 h 645049"/>
                <a:gd name="T10" fmla="*/ 983527 w 2927319"/>
                <a:gd name="T11" fmla="*/ 418849 h 645049"/>
                <a:gd name="T12" fmla="*/ 1045482 w 2927319"/>
                <a:gd name="T13" fmla="*/ 426605 h 645049"/>
                <a:gd name="T14" fmla="*/ 1138414 w 2927319"/>
                <a:gd name="T15" fmla="*/ 434361 h 645049"/>
                <a:gd name="T16" fmla="*/ 1208113 w 2927319"/>
                <a:gd name="T17" fmla="*/ 449874 h 645049"/>
                <a:gd name="T18" fmla="*/ 1362999 w 2927319"/>
                <a:gd name="T19" fmla="*/ 457631 h 645049"/>
                <a:gd name="T20" fmla="*/ 1541118 w 2927319"/>
                <a:gd name="T21" fmla="*/ 480900 h 645049"/>
                <a:gd name="T22" fmla="*/ 1572096 w 2927319"/>
                <a:gd name="T23" fmla="*/ 496413 h 645049"/>
                <a:gd name="T24" fmla="*/ 1634050 w 2927319"/>
                <a:gd name="T25" fmla="*/ 519683 h 645049"/>
                <a:gd name="T26" fmla="*/ 1665028 w 2927319"/>
                <a:gd name="T27" fmla="*/ 550708 h 645049"/>
                <a:gd name="T28" fmla="*/ 1680516 w 2927319"/>
                <a:gd name="T29" fmla="*/ 573977 h 645049"/>
                <a:gd name="T30" fmla="*/ 1719237 w 2927319"/>
                <a:gd name="T31" fmla="*/ 605003 h 645049"/>
                <a:gd name="T32" fmla="*/ 1773448 w 2927319"/>
                <a:gd name="T33" fmla="*/ 643786 h 645049"/>
                <a:gd name="T34" fmla="*/ 1998032 w 2927319"/>
                <a:gd name="T35" fmla="*/ 628273 h 645049"/>
                <a:gd name="T36" fmla="*/ 2029009 w 2927319"/>
                <a:gd name="T37" fmla="*/ 612760 h 645049"/>
                <a:gd name="T38" fmla="*/ 2052243 w 2927319"/>
                <a:gd name="T39" fmla="*/ 597247 h 645049"/>
                <a:gd name="T40" fmla="*/ 2083220 w 2927319"/>
                <a:gd name="T41" fmla="*/ 550708 h 645049"/>
                <a:gd name="T42" fmla="*/ 2106453 w 2927319"/>
                <a:gd name="T43" fmla="*/ 496413 h 645049"/>
                <a:gd name="T44" fmla="*/ 2121941 w 2927319"/>
                <a:gd name="T45" fmla="*/ 449874 h 645049"/>
                <a:gd name="T46" fmla="*/ 2137431 w 2927319"/>
                <a:gd name="T47" fmla="*/ 403335 h 645049"/>
                <a:gd name="T48" fmla="*/ 2145175 w 2927319"/>
                <a:gd name="T49" fmla="*/ 380066 h 645049"/>
                <a:gd name="T50" fmla="*/ 2207129 w 2927319"/>
                <a:gd name="T51" fmla="*/ 349041 h 645049"/>
                <a:gd name="T52" fmla="*/ 2300060 w 2927319"/>
                <a:gd name="T53" fmla="*/ 310258 h 645049"/>
                <a:gd name="T54" fmla="*/ 2300060 w 2927319"/>
                <a:gd name="T55" fmla="*/ 310258 h 645049"/>
                <a:gd name="T56" fmla="*/ 2362015 w 2927319"/>
                <a:gd name="T57" fmla="*/ 286989 h 645049"/>
                <a:gd name="T58" fmla="*/ 2431714 w 2927319"/>
                <a:gd name="T59" fmla="*/ 248207 h 645049"/>
                <a:gd name="T60" fmla="*/ 2454947 w 2927319"/>
                <a:gd name="T61" fmla="*/ 240450 h 645049"/>
                <a:gd name="T62" fmla="*/ 2478180 w 2927319"/>
                <a:gd name="T63" fmla="*/ 224937 h 645049"/>
                <a:gd name="T64" fmla="*/ 2524646 w 2927319"/>
                <a:gd name="T65" fmla="*/ 209424 h 645049"/>
                <a:gd name="T66" fmla="*/ 2547879 w 2927319"/>
                <a:gd name="T67" fmla="*/ 201668 h 645049"/>
                <a:gd name="T68" fmla="*/ 2602089 w 2927319"/>
                <a:gd name="T69" fmla="*/ 178399 h 645049"/>
                <a:gd name="T70" fmla="*/ 2656299 w 2927319"/>
                <a:gd name="T71" fmla="*/ 155128 h 645049"/>
                <a:gd name="T72" fmla="*/ 2718254 w 2927319"/>
                <a:gd name="T73" fmla="*/ 147373 h 645049"/>
                <a:gd name="T74" fmla="*/ 2741487 w 2927319"/>
                <a:gd name="T75" fmla="*/ 131859 h 645049"/>
                <a:gd name="T76" fmla="*/ 2787953 w 2927319"/>
                <a:gd name="T77" fmla="*/ 116347 h 645049"/>
                <a:gd name="T78" fmla="*/ 2826674 w 2927319"/>
                <a:gd name="T79" fmla="*/ 77565 h 645049"/>
                <a:gd name="T80" fmla="*/ 2888629 w 2927319"/>
                <a:gd name="T81" fmla="*/ 38782 h 645049"/>
                <a:gd name="T82" fmla="*/ 2896373 w 2927319"/>
                <a:gd name="T83" fmla="*/ 15513 h 645049"/>
                <a:gd name="T84" fmla="*/ 2927350 w 2927319"/>
                <a:gd name="T85" fmla="*/ 0 h 645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7319" h="645049">
                  <a:moveTo>
                    <a:pt x="0" y="433646"/>
                  </a:moveTo>
                  <a:cubicBezTo>
                    <a:pt x="186125" y="464664"/>
                    <a:pt x="81605" y="454080"/>
                    <a:pt x="394956" y="433646"/>
                  </a:cubicBezTo>
                  <a:cubicBezTo>
                    <a:pt x="413170" y="432458"/>
                    <a:pt x="431124" y="428677"/>
                    <a:pt x="449165" y="425902"/>
                  </a:cubicBezTo>
                  <a:cubicBezTo>
                    <a:pt x="464685" y="423515"/>
                    <a:pt x="479964" y="419203"/>
                    <a:pt x="495631" y="418159"/>
                  </a:cubicBezTo>
                  <a:cubicBezTo>
                    <a:pt x="557501" y="414035"/>
                    <a:pt x="619538" y="412996"/>
                    <a:pt x="681492" y="410415"/>
                  </a:cubicBezTo>
                  <a:lnTo>
                    <a:pt x="983517" y="418159"/>
                  </a:lnTo>
                  <a:cubicBezTo>
                    <a:pt x="1004310" y="419044"/>
                    <a:pt x="1024762" y="423831"/>
                    <a:pt x="1045471" y="425902"/>
                  </a:cubicBezTo>
                  <a:cubicBezTo>
                    <a:pt x="1076401" y="428995"/>
                    <a:pt x="1107425" y="431065"/>
                    <a:pt x="1138402" y="433646"/>
                  </a:cubicBezTo>
                  <a:cubicBezTo>
                    <a:pt x="1154095" y="437569"/>
                    <a:pt x="1193635" y="447976"/>
                    <a:pt x="1208100" y="449133"/>
                  </a:cubicBezTo>
                  <a:cubicBezTo>
                    <a:pt x="1259628" y="453255"/>
                    <a:pt x="1311357" y="454296"/>
                    <a:pt x="1362985" y="456877"/>
                  </a:cubicBezTo>
                  <a:cubicBezTo>
                    <a:pt x="1422357" y="464621"/>
                    <a:pt x="1487548" y="453332"/>
                    <a:pt x="1541102" y="480108"/>
                  </a:cubicBezTo>
                  <a:cubicBezTo>
                    <a:pt x="1551428" y="485271"/>
                    <a:pt x="1561530" y="490908"/>
                    <a:pt x="1572079" y="495596"/>
                  </a:cubicBezTo>
                  <a:cubicBezTo>
                    <a:pt x="1599853" y="507939"/>
                    <a:pt x="1608491" y="510313"/>
                    <a:pt x="1634033" y="518827"/>
                  </a:cubicBezTo>
                  <a:cubicBezTo>
                    <a:pt x="1650929" y="569512"/>
                    <a:pt x="1627462" y="519766"/>
                    <a:pt x="1665010" y="549801"/>
                  </a:cubicBezTo>
                  <a:cubicBezTo>
                    <a:pt x="1672278" y="555615"/>
                    <a:pt x="1674684" y="565765"/>
                    <a:pt x="1680498" y="573032"/>
                  </a:cubicBezTo>
                  <a:cubicBezTo>
                    <a:pt x="1699673" y="597000"/>
                    <a:pt x="1693601" y="582050"/>
                    <a:pt x="1719219" y="604007"/>
                  </a:cubicBezTo>
                  <a:cubicBezTo>
                    <a:pt x="1765992" y="644095"/>
                    <a:pt x="1730739" y="628497"/>
                    <a:pt x="1773429" y="642726"/>
                  </a:cubicBezTo>
                  <a:cubicBezTo>
                    <a:pt x="1808307" y="641385"/>
                    <a:pt x="1932283" y="655406"/>
                    <a:pt x="1998011" y="627238"/>
                  </a:cubicBezTo>
                  <a:cubicBezTo>
                    <a:pt x="2008622" y="622691"/>
                    <a:pt x="2018965" y="617478"/>
                    <a:pt x="2028988" y="611751"/>
                  </a:cubicBezTo>
                  <a:cubicBezTo>
                    <a:pt x="2037069" y="607133"/>
                    <a:pt x="2044477" y="601426"/>
                    <a:pt x="2052221" y="596263"/>
                  </a:cubicBezTo>
                  <a:cubicBezTo>
                    <a:pt x="2062547" y="580776"/>
                    <a:pt x="2077312" y="567460"/>
                    <a:pt x="2083198" y="549801"/>
                  </a:cubicBezTo>
                  <a:cubicBezTo>
                    <a:pt x="2108127" y="475016"/>
                    <a:pt x="2068150" y="591291"/>
                    <a:pt x="2106431" y="495596"/>
                  </a:cubicBezTo>
                  <a:cubicBezTo>
                    <a:pt x="2112494" y="480438"/>
                    <a:pt x="2116756" y="464621"/>
                    <a:pt x="2121919" y="449133"/>
                  </a:cubicBezTo>
                  <a:lnTo>
                    <a:pt x="2137408" y="402671"/>
                  </a:lnTo>
                  <a:cubicBezTo>
                    <a:pt x="2139989" y="394927"/>
                    <a:pt x="2138153" y="383639"/>
                    <a:pt x="2145152" y="379440"/>
                  </a:cubicBezTo>
                  <a:cubicBezTo>
                    <a:pt x="2190873" y="352009"/>
                    <a:pt x="2169593" y="360968"/>
                    <a:pt x="2207106" y="348466"/>
                  </a:cubicBezTo>
                  <a:cubicBezTo>
                    <a:pt x="2250714" y="319394"/>
                    <a:pt x="2221508" y="335921"/>
                    <a:pt x="2300036" y="309747"/>
                  </a:cubicBezTo>
                  <a:cubicBezTo>
                    <a:pt x="2340533" y="289500"/>
                    <a:pt x="2319813" y="297060"/>
                    <a:pt x="2361990" y="286516"/>
                  </a:cubicBezTo>
                  <a:cubicBezTo>
                    <a:pt x="2392269" y="266332"/>
                    <a:pt x="2390597" y="266059"/>
                    <a:pt x="2431688" y="247798"/>
                  </a:cubicBezTo>
                  <a:cubicBezTo>
                    <a:pt x="2439148" y="244483"/>
                    <a:pt x="2447619" y="243704"/>
                    <a:pt x="2454921" y="240054"/>
                  </a:cubicBezTo>
                  <a:cubicBezTo>
                    <a:pt x="2463246" y="235892"/>
                    <a:pt x="2469649" y="228347"/>
                    <a:pt x="2478154" y="224567"/>
                  </a:cubicBezTo>
                  <a:cubicBezTo>
                    <a:pt x="2493073" y="217937"/>
                    <a:pt x="2509131" y="214241"/>
                    <a:pt x="2524619" y="209079"/>
                  </a:cubicBezTo>
                  <a:cubicBezTo>
                    <a:pt x="2532363" y="206498"/>
                    <a:pt x="2540551" y="204987"/>
                    <a:pt x="2547852" y="201336"/>
                  </a:cubicBezTo>
                  <a:cubicBezTo>
                    <a:pt x="2650593" y="149967"/>
                    <a:pt x="2522297" y="212288"/>
                    <a:pt x="2602061" y="178105"/>
                  </a:cubicBezTo>
                  <a:cubicBezTo>
                    <a:pt x="2621735" y="169674"/>
                    <a:pt x="2635241" y="158696"/>
                    <a:pt x="2656271" y="154873"/>
                  </a:cubicBezTo>
                  <a:cubicBezTo>
                    <a:pt x="2676747" y="151150"/>
                    <a:pt x="2697574" y="149711"/>
                    <a:pt x="2718225" y="147130"/>
                  </a:cubicBezTo>
                  <a:cubicBezTo>
                    <a:pt x="2725969" y="141967"/>
                    <a:pt x="2732953" y="135422"/>
                    <a:pt x="2741458" y="131642"/>
                  </a:cubicBezTo>
                  <a:cubicBezTo>
                    <a:pt x="2756377" y="125012"/>
                    <a:pt x="2787923" y="116155"/>
                    <a:pt x="2787923" y="116155"/>
                  </a:cubicBezTo>
                  <a:cubicBezTo>
                    <a:pt x="2800830" y="103249"/>
                    <a:pt x="2812907" y="89456"/>
                    <a:pt x="2826644" y="77437"/>
                  </a:cubicBezTo>
                  <a:cubicBezTo>
                    <a:pt x="2835315" y="69851"/>
                    <a:pt x="2885699" y="40457"/>
                    <a:pt x="2888598" y="38718"/>
                  </a:cubicBezTo>
                  <a:cubicBezTo>
                    <a:pt x="2891179" y="30974"/>
                    <a:pt x="2890570" y="21259"/>
                    <a:pt x="2896342" y="15487"/>
                  </a:cubicBezTo>
                  <a:cubicBezTo>
                    <a:pt x="2904505" y="7324"/>
                    <a:pt x="2927319" y="0"/>
                    <a:pt x="2927319" y="0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</p:grpSp>
      <p:sp>
        <p:nvSpPr>
          <p:cNvPr id="2" name="Freihandform 1"/>
          <p:cNvSpPr/>
          <p:nvPr/>
        </p:nvSpPr>
        <p:spPr>
          <a:xfrm>
            <a:off x="755133" y="2003954"/>
            <a:ext cx="4680520" cy="3110038"/>
          </a:xfrm>
          <a:custGeom>
            <a:avLst/>
            <a:gdLst>
              <a:gd name="connsiteX0" fmla="*/ 0 w 6245835"/>
              <a:gd name="connsiteY0" fmla="*/ 3270142 h 4215539"/>
              <a:gd name="connsiteX1" fmla="*/ 433953 w 6245835"/>
              <a:gd name="connsiteY1" fmla="*/ 3270142 h 4215539"/>
              <a:gd name="connsiteX2" fmla="*/ 495946 w 6245835"/>
              <a:gd name="connsiteY2" fmla="*/ 3254644 h 4215539"/>
              <a:gd name="connsiteX3" fmla="*/ 945397 w 6245835"/>
              <a:gd name="connsiteY3" fmla="*/ 3239146 h 4215539"/>
              <a:gd name="connsiteX4" fmla="*/ 1038387 w 6245835"/>
              <a:gd name="connsiteY4" fmla="*/ 3208149 h 4215539"/>
              <a:gd name="connsiteX5" fmla="*/ 1208868 w 6245835"/>
              <a:gd name="connsiteY5" fmla="*/ 3177153 h 4215539"/>
              <a:gd name="connsiteX6" fmla="*/ 1363851 w 6245835"/>
              <a:gd name="connsiteY6" fmla="*/ 3161654 h 4215539"/>
              <a:gd name="connsiteX7" fmla="*/ 1410346 w 6245835"/>
              <a:gd name="connsiteY7" fmla="*/ 3146156 h 4215539"/>
              <a:gd name="connsiteX8" fmla="*/ 1503336 w 6245835"/>
              <a:gd name="connsiteY8" fmla="*/ 3084163 h 4215539"/>
              <a:gd name="connsiteX9" fmla="*/ 1549831 w 6245835"/>
              <a:gd name="connsiteY9" fmla="*/ 3068664 h 4215539"/>
              <a:gd name="connsiteX10" fmla="*/ 1596326 w 6245835"/>
              <a:gd name="connsiteY10" fmla="*/ 3037668 h 4215539"/>
              <a:gd name="connsiteX11" fmla="*/ 1689316 w 6245835"/>
              <a:gd name="connsiteY11" fmla="*/ 3006671 h 4215539"/>
              <a:gd name="connsiteX12" fmla="*/ 1875295 w 6245835"/>
              <a:gd name="connsiteY12" fmla="*/ 2944678 h 4215539"/>
              <a:gd name="connsiteX13" fmla="*/ 1968285 w 6245835"/>
              <a:gd name="connsiteY13" fmla="*/ 2913681 h 4215539"/>
              <a:gd name="connsiteX14" fmla="*/ 2061275 w 6245835"/>
              <a:gd name="connsiteY14" fmla="*/ 2867187 h 4215539"/>
              <a:gd name="connsiteX15" fmla="*/ 2169763 w 6245835"/>
              <a:gd name="connsiteY15" fmla="*/ 2712203 h 4215539"/>
              <a:gd name="connsiteX16" fmla="*/ 2154265 w 6245835"/>
              <a:gd name="connsiteY16" fmla="*/ 2402237 h 4215539"/>
              <a:gd name="connsiteX17" fmla="*/ 2138767 w 6245835"/>
              <a:gd name="connsiteY17" fmla="*/ 2355742 h 4215539"/>
              <a:gd name="connsiteX18" fmla="*/ 2123268 w 6245835"/>
              <a:gd name="connsiteY18" fmla="*/ 2293749 h 4215539"/>
              <a:gd name="connsiteX19" fmla="*/ 2107770 w 6245835"/>
              <a:gd name="connsiteY19" fmla="*/ 2247254 h 4215539"/>
              <a:gd name="connsiteX20" fmla="*/ 2076773 w 6245835"/>
              <a:gd name="connsiteY20" fmla="*/ 2138766 h 4215539"/>
              <a:gd name="connsiteX21" fmla="*/ 2045777 w 6245835"/>
              <a:gd name="connsiteY21" fmla="*/ 2092271 h 4215539"/>
              <a:gd name="connsiteX22" fmla="*/ 2014780 w 6245835"/>
              <a:gd name="connsiteY22" fmla="*/ 1999281 h 4215539"/>
              <a:gd name="connsiteX23" fmla="*/ 2014780 w 6245835"/>
              <a:gd name="connsiteY23" fmla="*/ 650929 h 4215539"/>
              <a:gd name="connsiteX24" fmla="*/ 2045777 w 6245835"/>
              <a:gd name="connsiteY24" fmla="*/ 542441 h 4215539"/>
              <a:gd name="connsiteX25" fmla="*/ 2061275 w 6245835"/>
              <a:gd name="connsiteY25" fmla="*/ 480448 h 4215539"/>
              <a:gd name="connsiteX26" fmla="*/ 2076773 w 6245835"/>
              <a:gd name="connsiteY26" fmla="*/ 433953 h 4215539"/>
              <a:gd name="connsiteX27" fmla="*/ 2123268 w 6245835"/>
              <a:gd name="connsiteY27" fmla="*/ 402956 h 4215539"/>
              <a:gd name="connsiteX28" fmla="*/ 2200760 w 6245835"/>
              <a:gd name="connsiteY28" fmla="*/ 325464 h 4215539"/>
              <a:gd name="connsiteX29" fmla="*/ 2340244 w 6245835"/>
              <a:gd name="connsiteY29" fmla="*/ 216976 h 4215539"/>
              <a:gd name="connsiteX30" fmla="*/ 2479729 w 6245835"/>
              <a:gd name="connsiteY30" fmla="*/ 170481 h 4215539"/>
              <a:gd name="connsiteX31" fmla="*/ 2619214 w 6245835"/>
              <a:gd name="connsiteY31" fmla="*/ 123987 h 4215539"/>
              <a:gd name="connsiteX32" fmla="*/ 2727702 w 6245835"/>
              <a:gd name="connsiteY32" fmla="*/ 92990 h 4215539"/>
              <a:gd name="connsiteX33" fmla="*/ 2929180 w 6245835"/>
              <a:gd name="connsiteY33" fmla="*/ 77492 h 4215539"/>
              <a:gd name="connsiteX34" fmla="*/ 3084163 w 6245835"/>
              <a:gd name="connsiteY34" fmla="*/ 46495 h 4215539"/>
              <a:gd name="connsiteX35" fmla="*/ 3177153 w 6245835"/>
              <a:gd name="connsiteY35" fmla="*/ 30997 h 4215539"/>
              <a:gd name="connsiteX36" fmla="*/ 3409628 w 6245835"/>
              <a:gd name="connsiteY36" fmla="*/ 0 h 4215539"/>
              <a:gd name="connsiteX37" fmla="*/ 3533614 w 6245835"/>
              <a:gd name="connsiteY37" fmla="*/ 15498 h 4215539"/>
              <a:gd name="connsiteX38" fmla="*/ 3626604 w 6245835"/>
              <a:gd name="connsiteY38" fmla="*/ 46495 h 4215539"/>
              <a:gd name="connsiteX39" fmla="*/ 3719594 w 6245835"/>
              <a:gd name="connsiteY39" fmla="*/ 108488 h 4215539"/>
              <a:gd name="connsiteX40" fmla="*/ 3766089 w 6245835"/>
              <a:gd name="connsiteY40" fmla="*/ 139485 h 4215539"/>
              <a:gd name="connsiteX41" fmla="*/ 3812583 w 6245835"/>
              <a:gd name="connsiteY41" fmla="*/ 185980 h 4215539"/>
              <a:gd name="connsiteX42" fmla="*/ 3874577 w 6245835"/>
              <a:gd name="connsiteY42" fmla="*/ 216976 h 4215539"/>
              <a:gd name="connsiteX43" fmla="*/ 3921072 w 6245835"/>
              <a:gd name="connsiteY43" fmla="*/ 247973 h 4215539"/>
              <a:gd name="connsiteX44" fmla="*/ 3952068 w 6245835"/>
              <a:gd name="connsiteY44" fmla="*/ 294468 h 4215539"/>
              <a:gd name="connsiteX45" fmla="*/ 3998563 w 6245835"/>
              <a:gd name="connsiteY45" fmla="*/ 340963 h 4215539"/>
              <a:gd name="connsiteX46" fmla="*/ 4014061 w 6245835"/>
              <a:gd name="connsiteY46" fmla="*/ 387458 h 4215539"/>
              <a:gd name="connsiteX47" fmla="*/ 4045058 w 6245835"/>
              <a:gd name="connsiteY47" fmla="*/ 433953 h 4215539"/>
              <a:gd name="connsiteX48" fmla="*/ 4076055 w 6245835"/>
              <a:gd name="connsiteY48" fmla="*/ 526942 h 4215539"/>
              <a:gd name="connsiteX49" fmla="*/ 4107051 w 6245835"/>
              <a:gd name="connsiteY49" fmla="*/ 929898 h 4215539"/>
              <a:gd name="connsiteX50" fmla="*/ 4122550 w 6245835"/>
              <a:gd name="connsiteY50" fmla="*/ 1053885 h 4215539"/>
              <a:gd name="connsiteX51" fmla="*/ 4138048 w 6245835"/>
              <a:gd name="connsiteY51" fmla="*/ 1115878 h 4215539"/>
              <a:gd name="connsiteX52" fmla="*/ 4153546 w 6245835"/>
              <a:gd name="connsiteY52" fmla="*/ 1193370 h 4215539"/>
              <a:gd name="connsiteX53" fmla="*/ 4184543 w 6245835"/>
              <a:gd name="connsiteY53" fmla="*/ 1286359 h 4215539"/>
              <a:gd name="connsiteX54" fmla="*/ 4215539 w 6245835"/>
              <a:gd name="connsiteY54" fmla="*/ 1410346 h 4215539"/>
              <a:gd name="connsiteX55" fmla="*/ 4184543 w 6245835"/>
              <a:gd name="connsiteY55" fmla="*/ 1673817 h 4215539"/>
              <a:gd name="connsiteX56" fmla="*/ 4153546 w 6245835"/>
              <a:gd name="connsiteY56" fmla="*/ 1720312 h 4215539"/>
              <a:gd name="connsiteX57" fmla="*/ 4122550 w 6245835"/>
              <a:gd name="connsiteY57" fmla="*/ 1906292 h 4215539"/>
              <a:gd name="connsiteX58" fmla="*/ 4091553 w 6245835"/>
              <a:gd name="connsiteY58" fmla="*/ 2247254 h 4215539"/>
              <a:gd name="connsiteX59" fmla="*/ 4107051 w 6245835"/>
              <a:gd name="connsiteY59" fmla="*/ 2510725 h 4215539"/>
              <a:gd name="connsiteX60" fmla="*/ 4153546 w 6245835"/>
              <a:gd name="connsiteY60" fmla="*/ 2681207 h 4215539"/>
              <a:gd name="connsiteX61" fmla="*/ 4169044 w 6245835"/>
              <a:gd name="connsiteY61" fmla="*/ 2727702 h 4215539"/>
              <a:gd name="connsiteX62" fmla="*/ 4262034 w 6245835"/>
              <a:gd name="connsiteY62" fmla="*/ 2789695 h 4215539"/>
              <a:gd name="connsiteX63" fmla="*/ 4370522 w 6245835"/>
              <a:gd name="connsiteY63" fmla="*/ 2820692 h 4215539"/>
              <a:gd name="connsiteX64" fmla="*/ 4417017 w 6245835"/>
              <a:gd name="connsiteY64" fmla="*/ 2836190 h 4215539"/>
              <a:gd name="connsiteX65" fmla="*/ 4680489 w 6245835"/>
              <a:gd name="connsiteY65" fmla="*/ 2867187 h 4215539"/>
              <a:gd name="connsiteX66" fmla="*/ 4773478 w 6245835"/>
              <a:gd name="connsiteY66" fmla="*/ 2913681 h 4215539"/>
              <a:gd name="connsiteX67" fmla="*/ 4804475 w 6245835"/>
              <a:gd name="connsiteY67" fmla="*/ 2960176 h 4215539"/>
              <a:gd name="connsiteX68" fmla="*/ 4850970 w 6245835"/>
              <a:gd name="connsiteY68" fmla="*/ 2991173 h 4215539"/>
              <a:gd name="connsiteX69" fmla="*/ 4897465 w 6245835"/>
              <a:gd name="connsiteY69" fmla="*/ 3037668 h 4215539"/>
              <a:gd name="connsiteX70" fmla="*/ 5005953 w 6245835"/>
              <a:gd name="connsiteY70" fmla="*/ 3115159 h 4215539"/>
              <a:gd name="connsiteX71" fmla="*/ 5036950 w 6245835"/>
              <a:gd name="connsiteY71" fmla="*/ 3161654 h 4215539"/>
              <a:gd name="connsiteX72" fmla="*/ 5145438 w 6245835"/>
              <a:gd name="connsiteY72" fmla="*/ 3239146 h 4215539"/>
              <a:gd name="connsiteX73" fmla="*/ 5222929 w 6245835"/>
              <a:gd name="connsiteY73" fmla="*/ 3301139 h 4215539"/>
              <a:gd name="connsiteX74" fmla="*/ 5393411 w 6245835"/>
              <a:gd name="connsiteY74" fmla="*/ 3425125 h 4215539"/>
              <a:gd name="connsiteX75" fmla="*/ 5548394 w 6245835"/>
              <a:gd name="connsiteY75" fmla="*/ 3518115 h 4215539"/>
              <a:gd name="connsiteX76" fmla="*/ 5594889 w 6245835"/>
              <a:gd name="connsiteY76" fmla="*/ 3549112 h 4215539"/>
              <a:gd name="connsiteX77" fmla="*/ 5687878 w 6245835"/>
              <a:gd name="connsiteY77" fmla="*/ 3642102 h 4215539"/>
              <a:gd name="connsiteX78" fmla="*/ 5734373 w 6245835"/>
              <a:gd name="connsiteY78" fmla="*/ 3688597 h 4215539"/>
              <a:gd name="connsiteX79" fmla="*/ 5796367 w 6245835"/>
              <a:gd name="connsiteY79" fmla="*/ 3781587 h 4215539"/>
              <a:gd name="connsiteX80" fmla="*/ 5827363 w 6245835"/>
              <a:gd name="connsiteY80" fmla="*/ 3874576 h 4215539"/>
              <a:gd name="connsiteX81" fmla="*/ 5858360 w 6245835"/>
              <a:gd name="connsiteY81" fmla="*/ 3983064 h 4215539"/>
              <a:gd name="connsiteX82" fmla="*/ 5904855 w 6245835"/>
              <a:gd name="connsiteY82" fmla="*/ 3967566 h 4215539"/>
              <a:gd name="connsiteX83" fmla="*/ 5951350 w 6245835"/>
              <a:gd name="connsiteY83" fmla="*/ 3998563 h 4215539"/>
              <a:gd name="connsiteX84" fmla="*/ 5997844 w 6245835"/>
              <a:gd name="connsiteY84" fmla="*/ 4014061 h 4215539"/>
              <a:gd name="connsiteX85" fmla="*/ 6044339 w 6245835"/>
              <a:gd name="connsiteY85" fmla="*/ 4045058 h 4215539"/>
              <a:gd name="connsiteX86" fmla="*/ 6106333 w 6245835"/>
              <a:gd name="connsiteY86" fmla="*/ 4091553 h 4215539"/>
              <a:gd name="connsiteX87" fmla="*/ 6152828 w 6245835"/>
              <a:gd name="connsiteY87" fmla="*/ 4107051 h 4215539"/>
              <a:gd name="connsiteX88" fmla="*/ 6245817 w 6245835"/>
              <a:gd name="connsiteY88" fmla="*/ 4215539 h 421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245835" h="4215539">
                <a:moveTo>
                  <a:pt x="0" y="3270142"/>
                </a:moveTo>
                <a:cubicBezTo>
                  <a:pt x="184651" y="3307074"/>
                  <a:pt x="93903" y="3295331"/>
                  <a:pt x="433953" y="3270142"/>
                </a:cubicBezTo>
                <a:cubicBezTo>
                  <a:pt x="455195" y="3268568"/>
                  <a:pt x="474685" y="3255933"/>
                  <a:pt x="495946" y="3254644"/>
                </a:cubicBezTo>
                <a:cubicBezTo>
                  <a:pt x="645577" y="3245576"/>
                  <a:pt x="795580" y="3244312"/>
                  <a:pt x="945397" y="3239146"/>
                </a:cubicBezTo>
                <a:cubicBezTo>
                  <a:pt x="976394" y="3228814"/>
                  <a:pt x="1006348" y="3214557"/>
                  <a:pt x="1038387" y="3208149"/>
                </a:cubicBezTo>
                <a:cubicBezTo>
                  <a:pt x="1091289" y="3197569"/>
                  <a:pt x="1155986" y="3183763"/>
                  <a:pt x="1208868" y="3177153"/>
                </a:cubicBezTo>
                <a:cubicBezTo>
                  <a:pt x="1260386" y="3170713"/>
                  <a:pt x="1312190" y="3166820"/>
                  <a:pt x="1363851" y="3161654"/>
                </a:cubicBezTo>
                <a:cubicBezTo>
                  <a:pt x="1379349" y="3156488"/>
                  <a:pt x="1396065" y="3154090"/>
                  <a:pt x="1410346" y="3146156"/>
                </a:cubicBezTo>
                <a:cubicBezTo>
                  <a:pt x="1442911" y="3128064"/>
                  <a:pt x="1467995" y="3095944"/>
                  <a:pt x="1503336" y="3084163"/>
                </a:cubicBezTo>
                <a:cubicBezTo>
                  <a:pt x="1518834" y="3078997"/>
                  <a:pt x="1535219" y="3075970"/>
                  <a:pt x="1549831" y="3068664"/>
                </a:cubicBezTo>
                <a:cubicBezTo>
                  <a:pt x="1566491" y="3060334"/>
                  <a:pt x="1579305" y="3045233"/>
                  <a:pt x="1596326" y="3037668"/>
                </a:cubicBezTo>
                <a:cubicBezTo>
                  <a:pt x="1626183" y="3024398"/>
                  <a:pt x="1658319" y="3017003"/>
                  <a:pt x="1689316" y="3006671"/>
                </a:cubicBezTo>
                <a:lnTo>
                  <a:pt x="1875295" y="2944678"/>
                </a:lnTo>
                <a:cubicBezTo>
                  <a:pt x="1875300" y="2944676"/>
                  <a:pt x="1968281" y="2913684"/>
                  <a:pt x="1968285" y="2913681"/>
                </a:cubicBezTo>
                <a:cubicBezTo>
                  <a:pt x="2028373" y="2873623"/>
                  <a:pt x="1997109" y="2888575"/>
                  <a:pt x="2061275" y="2867187"/>
                </a:cubicBezTo>
                <a:cubicBezTo>
                  <a:pt x="2180411" y="2787762"/>
                  <a:pt x="2148141" y="2841940"/>
                  <a:pt x="2169763" y="2712203"/>
                </a:cubicBezTo>
                <a:cubicBezTo>
                  <a:pt x="2164597" y="2608881"/>
                  <a:pt x="2163227" y="2505299"/>
                  <a:pt x="2154265" y="2402237"/>
                </a:cubicBezTo>
                <a:cubicBezTo>
                  <a:pt x="2152850" y="2385962"/>
                  <a:pt x="2143255" y="2371450"/>
                  <a:pt x="2138767" y="2355742"/>
                </a:cubicBezTo>
                <a:cubicBezTo>
                  <a:pt x="2132915" y="2335261"/>
                  <a:pt x="2129120" y="2314230"/>
                  <a:pt x="2123268" y="2293749"/>
                </a:cubicBezTo>
                <a:cubicBezTo>
                  <a:pt x="2118780" y="2278041"/>
                  <a:pt x="2112258" y="2262962"/>
                  <a:pt x="2107770" y="2247254"/>
                </a:cubicBezTo>
                <a:cubicBezTo>
                  <a:pt x="2101147" y="2224073"/>
                  <a:pt x="2089162" y="2163544"/>
                  <a:pt x="2076773" y="2138766"/>
                </a:cubicBezTo>
                <a:cubicBezTo>
                  <a:pt x="2068443" y="2122106"/>
                  <a:pt x="2053342" y="2109292"/>
                  <a:pt x="2045777" y="2092271"/>
                </a:cubicBezTo>
                <a:cubicBezTo>
                  <a:pt x="2032507" y="2062414"/>
                  <a:pt x="2014780" y="1999281"/>
                  <a:pt x="2014780" y="1999281"/>
                </a:cubicBezTo>
                <a:cubicBezTo>
                  <a:pt x="1941924" y="1489282"/>
                  <a:pt x="1986452" y="1840708"/>
                  <a:pt x="2014780" y="650929"/>
                </a:cubicBezTo>
                <a:cubicBezTo>
                  <a:pt x="2015409" y="624496"/>
                  <a:pt x="2037985" y="569713"/>
                  <a:pt x="2045777" y="542441"/>
                </a:cubicBezTo>
                <a:cubicBezTo>
                  <a:pt x="2051629" y="521960"/>
                  <a:pt x="2055423" y="500929"/>
                  <a:pt x="2061275" y="480448"/>
                </a:cubicBezTo>
                <a:cubicBezTo>
                  <a:pt x="2065763" y="464740"/>
                  <a:pt x="2066568" y="446710"/>
                  <a:pt x="2076773" y="433953"/>
                </a:cubicBezTo>
                <a:cubicBezTo>
                  <a:pt x="2088409" y="419408"/>
                  <a:pt x="2107770" y="413288"/>
                  <a:pt x="2123268" y="402956"/>
                </a:cubicBezTo>
                <a:cubicBezTo>
                  <a:pt x="2180095" y="317717"/>
                  <a:pt x="2123269" y="390039"/>
                  <a:pt x="2200760" y="325464"/>
                </a:cubicBezTo>
                <a:cubicBezTo>
                  <a:pt x="2254246" y="280893"/>
                  <a:pt x="2261910" y="243087"/>
                  <a:pt x="2340244" y="216976"/>
                </a:cubicBezTo>
                <a:lnTo>
                  <a:pt x="2479729" y="170481"/>
                </a:lnTo>
                <a:lnTo>
                  <a:pt x="2619214" y="123987"/>
                </a:lnTo>
                <a:cubicBezTo>
                  <a:pt x="2649285" y="113963"/>
                  <a:pt x="2697620" y="96529"/>
                  <a:pt x="2727702" y="92990"/>
                </a:cubicBezTo>
                <a:cubicBezTo>
                  <a:pt x="2794598" y="85120"/>
                  <a:pt x="2862021" y="82658"/>
                  <a:pt x="2929180" y="77492"/>
                </a:cubicBezTo>
                <a:cubicBezTo>
                  <a:pt x="2980841" y="67160"/>
                  <a:pt x="3032196" y="55156"/>
                  <a:pt x="3084163" y="46495"/>
                </a:cubicBezTo>
                <a:lnTo>
                  <a:pt x="3177153" y="30997"/>
                </a:lnTo>
                <a:cubicBezTo>
                  <a:pt x="3269871" y="16733"/>
                  <a:pt x="3314386" y="11905"/>
                  <a:pt x="3409628" y="0"/>
                </a:cubicBezTo>
                <a:cubicBezTo>
                  <a:pt x="3450957" y="5166"/>
                  <a:pt x="3492888" y="6771"/>
                  <a:pt x="3533614" y="15498"/>
                </a:cubicBezTo>
                <a:cubicBezTo>
                  <a:pt x="3565562" y="22344"/>
                  <a:pt x="3626604" y="46495"/>
                  <a:pt x="3626604" y="46495"/>
                </a:cubicBezTo>
                <a:lnTo>
                  <a:pt x="3719594" y="108488"/>
                </a:lnTo>
                <a:cubicBezTo>
                  <a:pt x="3735092" y="118820"/>
                  <a:pt x="3752918" y="126314"/>
                  <a:pt x="3766089" y="139485"/>
                </a:cubicBezTo>
                <a:cubicBezTo>
                  <a:pt x="3781587" y="154983"/>
                  <a:pt x="3794748" y="173241"/>
                  <a:pt x="3812583" y="185980"/>
                </a:cubicBezTo>
                <a:cubicBezTo>
                  <a:pt x="3831383" y="199409"/>
                  <a:pt x="3854517" y="205513"/>
                  <a:pt x="3874577" y="216976"/>
                </a:cubicBezTo>
                <a:cubicBezTo>
                  <a:pt x="3890750" y="226217"/>
                  <a:pt x="3905574" y="237641"/>
                  <a:pt x="3921072" y="247973"/>
                </a:cubicBezTo>
                <a:cubicBezTo>
                  <a:pt x="3931404" y="263471"/>
                  <a:pt x="3940144" y="280159"/>
                  <a:pt x="3952068" y="294468"/>
                </a:cubicBezTo>
                <a:cubicBezTo>
                  <a:pt x="3966099" y="311306"/>
                  <a:pt x="3986405" y="322726"/>
                  <a:pt x="3998563" y="340963"/>
                </a:cubicBezTo>
                <a:cubicBezTo>
                  <a:pt x="4007625" y="354556"/>
                  <a:pt x="4006755" y="372846"/>
                  <a:pt x="4014061" y="387458"/>
                </a:cubicBezTo>
                <a:cubicBezTo>
                  <a:pt x="4022391" y="404118"/>
                  <a:pt x="4034726" y="418455"/>
                  <a:pt x="4045058" y="433953"/>
                </a:cubicBezTo>
                <a:cubicBezTo>
                  <a:pt x="4055390" y="464949"/>
                  <a:pt x="4073882" y="494341"/>
                  <a:pt x="4076055" y="526942"/>
                </a:cubicBezTo>
                <a:cubicBezTo>
                  <a:pt x="4086985" y="690892"/>
                  <a:pt x="4090667" y="774251"/>
                  <a:pt x="4107051" y="929898"/>
                </a:cubicBezTo>
                <a:cubicBezTo>
                  <a:pt x="4111411" y="971320"/>
                  <a:pt x="4115703" y="1012801"/>
                  <a:pt x="4122550" y="1053885"/>
                </a:cubicBezTo>
                <a:cubicBezTo>
                  <a:pt x="4126052" y="1074895"/>
                  <a:pt x="4133427" y="1095085"/>
                  <a:pt x="4138048" y="1115878"/>
                </a:cubicBezTo>
                <a:cubicBezTo>
                  <a:pt x="4143762" y="1141593"/>
                  <a:pt x="4146615" y="1167956"/>
                  <a:pt x="4153546" y="1193370"/>
                </a:cubicBezTo>
                <a:cubicBezTo>
                  <a:pt x="4162143" y="1224892"/>
                  <a:pt x="4176619" y="1254661"/>
                  <a:pt x="4184543" y="1286359"/>
                </a:cubicBezTo>
                <a:lnTo>
                  <a:pt x="4215539" y="1410346"/>
                </a:lnTo>
                <a:cubicBezTo>
                  <a:pt x="4213091" y="1444621"/>
                  <a:pt x="4219768" y="1603368"/>
                  <a:pt x="4184543" y="1673817"/>
                </a:cubicBezTo>
                <a:cubicBezTo>
                  <a:pt x="4176213" y="1690477"/>
                  <a:pt x="4163878" y="1704814"/>
                  <a:pt x="4153546" y="1720312"/>
                </a:cubicBezTo>
                <a:cubicBezTo>
                  <a:pt x="4122705" y="1812837"/>
                  <a:pt x="4141426" y="1745848"/>
                  <a:pt x="4122550" y="1906292"/>
                </a:cubicBezTo>
                <a:cubicBezTo>
                  <a:pt x="4095829" y="2133416"/>
                  <a:pt x="4113897" y="1934437"/>
                  <a:pt x="4091553" y="2247254"/>
                </a:cubicBezTo>
                <a:cubicBezTo>
                  <a:pt x="4096719" y="2335078"/>
                  <a:pt x="4099086" y="2423111"/>
                  <a:pt x="4107051" y="2510725"/>
                </a:cubicBezTo>
                <a:cubicBezTo>
                  <a:pt x="4112527" y="2570962"/>
                  <a:pt x="4134600" y="2624367"/>
                  <a:pt x="4153546" y="2681207"/>
                </a:cubicBezTo>
                <a:cubicBezTo>
                  <a:pt x="4158712" y="2696705"/>
                  <a:pt x="4155451" y="2718640"/>
                  <a:pt x="4169044" y="2727702"/>
                </a:cubicBezTo>
                <a:cubicBezTo>
                  <a:pt x="4200041" y="2748366"/>
                  <a:pt x="4226692" y="2777915"/>
                  <a:pt x="4262034" y="2789695"/>
                </a:cubicBezTo>
                <a:cubicBezTo>
                  <a:pt x="4373513" y="2826854"/>
                  <a:pt x="4234298" y="2781770"/>
                  <a:pt x="4370522" y="2820692"/>
                </a:cubicBezTo>
                <a:cubicBezTo>
                  <a:pt x="4386230" y="2825180"/>
                  <a:pt x="4401069" y="2832646"/>
                  <a:pt x="4417017" y="2836190"/>
                </a:cubicBezTo>
                <a:cubicBezTo>
                  <a:pt x="4503135" y="2855327"/>
                  <a:pt x="4593397" y="2859269"/>
                  <a:pt x="4680489" y="2867187"/>
                </a:cubicBezTo>
                <a:cubicBezTo>
                  <a:pt x="4718303" y="2879792"/>
                  <a:pt x="4743435" y="2883638"/>
                  <a:pt x="4773478" y="2913681"/>
                </a:cubicBezTo>
                <a:cubicBezTo>
                  <a:pt x="4786649" y="2926852"/>
                  <a:pt x="4791304" y="2947005"/>
                  <a:pt x="4804475" y="2960176"/>
                </a:cubicBezTo>
                <a:cubicBezTo>
                  <a:pt x="4817646" y="2973347"/>
                  <a:pt x="4836661" y="2979248"/>
                  <a:pt x="4850970" y="2991173"/>
                </a:cubicBezTo>
                <a:cubicBezTo>
                  <a:pt x="4867808" y="3005205"/>
                  <a:pt x="4880627" y="3023637"/>
                  <a:pt x="4897465" y="3037668"/>
                </a:cubicBezTo>
                <a:cubicBezTo>
                  <a:pt x="4950271" y="3081673"/>
                  <a:pt x="4950111" y="3059317"/>
                  <a:pt x="5005953" y="3115159"/>
                </a:cubicBezTo>
                <a:cubicBezTo>
                  <a:pt x="5019124" y="3128330"/>
                  <a:pt x="5023779" y="3148483"/>
                  <a:pt x="5036950" y="3161654"/>
                </a:cubicBezTo>
                <a:cubicBezTo>
                  <a:pt x="5056173" y="3180877"/>
                  <a:pt x="5119038" y="3221546"/>
                  <a:pt x="5145438" y="3239146"/>
                </a:cubicBezTo>
                <a:cubicBezTo>
                  <a:pt x="5211165" y="3337739"/>
                  <a:pt x="5136250" y="3245980"/>
                  <a:pt x="5222929" y="3301139"/>
                </a:cubicBezTo>
                <a:cubicBezTo>
                  <a:pt x="5240931" y="3312595"/>
                  <a:pt x="5347517" y="3398900"/>
                  <a:pt x="5393411" y="3425125"/>
                </a:cubicBezTo>
                <a:cubicBezTo>
                  <a:pt x="5560196" y="3520431"/>
                  <a:pt x="5320936" y="3366476"/>
                  <a:pt x="5548394" y="3518115"/>
                </a:cubicBezTo>
                <a:cubicBezTo>
                  <a:pt x="5563892" y="3528447"/>
                  <a:pt x="5581718" y="3535941"/>
                  <a:pt x="5594889" y="3549112"/>
                </a:cubicBezTo>
                <a:lnTo>
                  <a:pt x="5687878" y="3642102"/>
                </a:lnTo>
                <a:cubicBezTo>
                  <a:pt x="5703376" y="3657600"/>
                  <a:pt x="5722215" y="3670360"/>
                  <a:pt x="5734373" y="3688597"/>
                </a:cubicBezTo>
                <a:lnTo>
                  <a:pt x="5796367" y="3781587"/>
                </a:lnTo>
                <a:cubicBezTo>
                  <a:pt x="5806699" y="3812583"/>
                  <a:pt x="5819439" y="3842879"/>
                  <a:pt x="5827363" y="3874576"/>
                </a:cubicBezTo>
                <a:cubicBezTo>
                  <a:pt x="5846823" y="3952419"/>
                  <a:pt x="5836125" y="3916363"/>
                  <a:pt x="5858360" y="3983064"/>
                </a:cubicBezTo>
                <a:cubicBezTo>
                  <a:pt x="5873858" y="3977898"/>
                  <a:pt x="5888741" y="3964880"/>
                  <a:pt x="5904855" y="3967566"/>
                </a:cubicBezTo>
                <a:cubicBezTo>
                  <a:pt x="5923228" y="3970628"/>
                  <a:pt x="5934690" y="3990233"/>
                  <a:pt x="5951350" y="3998563"/>
                </a:cubicBezTo>
                <a:cubicBezTo>
                  <a:pt x="5965962" y="4005869"/>
                  <a:pt x="5982346" y="4008895"/>
                  <a:pt x="5997844" y="4014061"/>
                </a:cubicBezTo>
                <a:cubicBezTo>
                  <a:pt x="6013342" y="4024393"/>
                  <a:pt x="6029182" y="4034231"/>
                  <a:pt x="6044339" y="4045058"/>
                </a:cubicBezTo>
                <a:cubicBezTo>
                  <a:pt x="6065358" y="4060072"/>
                  <a:pt x="6083906" y="4078737"/>
                  <a:pt x="6106333" y="4091553"/>
                </a:cubicBezTo>
                <a:cubicBezTo>
                  <a:pt x="6120517" y="4099658"/>
                  <a:pt x="6137330" y="4101885"/>
                  <a:pt x="6152828" y="4107051"/>
                </a:cubicBezTo>
                <a:cubicBezTo>
                  <a:pt x="6249470" y="4203694"/>
                  <a:pt x="6245817" y="4156205"/>
                  <a:pt x="6245817" y="4215539"/>
                </a:cubicBezTo>
              </a:path>
            </a:pathLst>
          </a:custGeom>
          <a:ln w="38100"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13402" y="-27384"/>
            <a:ext cx="9130598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de-DE" altLang="de-DE" sz="4000" dirty="0" err="1" smtClean="0"/>
              <a:t>Coiling</a:t>
            </a:r>
            <a:r>
              <a:rPr lang="de-DE" altLang="de-DE" sz="4000" dirty="0" smtClean="0"/>
              <a:t> allein funktioniert leider nicht bei allen Aneurysmen....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55133" y="5390348"/>
            <a:ext cx="465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Problem 1: </a:t>
            </a:r>
            <a:r>
              <a:rPr lang="de-DE" sz="2400" dirty="0" err="1" smtClean="0">
                <a:solidFill>
                  <a:srgbClr val="FF0000"/>
                </a:solidFill>
              </a:rPr>
              <a:t>Breitbasige</a:t>
            </a:r>
            <a:r>
              <a:rPr lang="de-DE" sz="2400" dirty="0" smtClean="0">
                <a:solidFill>
                  <a:srgbClr val="FF0000"/>
                </a:solidFill>
              </a:rPr>
              <a:t> Aneurysmen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138778" y="780784"/>
            <a:ext cx="451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Problem 2: </a:t>
            </a:r>
            <a:r>
              <a:rPr lang="de-DE" sz="2400" dirty="0" err="1" smtClean="0">
                <a:solidFill>
                  <a:srgbClr val="FF0000"/>
                </a:solidFill>
              </a:rPr>
              <a:t>Fusiforme</a:t>
            </a:r>
            <a:r>
              <a:rPr lang="de-DE" sz="2400" dirty="0" smtClean="0">
                <a:solidFill>
                  <a:srgbClr val="FF0000"/>
                </a:solidFill>
              </a:rPr>
              <a:t> Aneurysmen</a:t>
            </a:r>
            <a:endParaRPr lang="de-DE" sz="2400" dirty="0">
              <a:solidFill>
                <a:srgbClr val="FF0000"/>
              </a:solidFill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4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49"/>
    </mc:Choice>
    <mc:Fallback xmlns="">
      <p:transition spd="slow" advTm="48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34994">
            <a:off x="308457" y="1307833"/>
            <a:ext cx="4249636" cy="592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612880" y="6606155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e-DE" sz="1100" b="1" dirty="0">
                <a:latin typeface="Arial" charset="0"/>
              </a:rPr>
              <a:t>L. </a:t>
            </a:r>
            <a:r>
              <a:rPr lang="en-GB" altLang="de-DE" sz="1100" b="1" dirty="0" err="1">
                <a:latin typeface="Arial" charset="0"/>
              </a:rPr>
              <a:t>Pierot</a:t>
            </a:r>
            <a:r>
              <a:rPr lang="en-GB" altLang="de-DE" sz="1100" b="1" dirty="0">
                <a:latin typeface="Arial" charset="0"/>
              </a:rPr>
              <a:t> et al. AJNR Am J </a:t>
            </a:r>
            <a:r>
              <a:rPr lang="en-GB" altLang="de-DE" sz="1100" b="1" dirty="0" err="1">
                <a:latin typeface="Arial" charset="0"/>
              </a:rPr>
              <a:t>Neuroradiol</a:t>
            </a:r>
            <a:r>
              <a:rPr lang="en-GB" altLang="de-DE" sz="1100" b="1" dirty="0">
                <a:latin typeface="Arial" charset="0"/>
              </a:rPr>
              <a:t> 2012;33:12-15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3175"/>
            <a:ext cx="493056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e-DE" sz="900">
                <a:latin typeface="Arial" charset="0"/>
              </a:rPr>
              <a:t>©2012 by American Society of Neuroradiology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3402" y="-27384"/>
            <a:ext cx="5015078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err="1" smtClean="0"/>
              <a:t>Ballonremodelling</a:t>
            </a:r>
            <a:endParaRPr lang="de-DE" altLang="de-DE" sz="4000" dirty="0" smtClean="0"/>
          </a:p>
        </p:txBody>
      </p:sp>
      <p:grpSp>
        <p:nvGrpSpPr>
          <p:cNvPr id="9" name="Gruppieren 1"/>
          <p:cNvGrpSpPr/>
          <p:nvPr/>
        </p:nvGrpSpPr>
        <p:grpSpPr>
          <a:xfrm>
            <a:off x="4236007" y="1589543"/>
            <a:ext cx="4008402" cy="1901014"/>
            <a:chOff x="2203459" y="2242582"/>
            <a:chExt cx="3386324" cy="1264030"/>
          </a:xfrm>
        </p:grpSpPr>
        <p:sp>
          <p:nvSpPr>
            <p:cNvPr id="10" name="Freihandform 9"/>
            <p:cNvSpPr>
              <a:spLocks/>
            </p:cNvSpPr>
            <p:nvPr/>
          </p:nvSpPr>
          <p:spPr bwMode="auto">
            <a:xfrm>
              <a:off x="4064196" y="2242582"/>
              <a:ext cx="1525587" cy="976312"/>
            </a:xfrm>
            <a:custGeom>
              <a:avLst/>
              <a:gdLst>
                <a:gd name="T0" fmla="*/ 0 w 1525614"/>
                <a:gd name="T1" fmla="*/ 0 h 975704"/>
                <a:gd name="T2" fmla="*/ 7745 w 1525614"/>
                <a:gd name="T3" fmla="*/ 154971 h 975704"/>
                <a:gd name="T4" fmla="*/ 23233 w 1525614"/>
                <a:gd name="T5" fmla="*/ 201461 h 975704"/>
                <a:gd name="T6" fmla="*/ 30976 w 1525614"/>
                <a:gd name="T7" fmla="*/ 224707 h 975704"/>
                <a:gd name="T8" fmla="*/ 108418 w 1525614"/>
                <a:gd name="T9" fmla="*/ 294443 h 975704"/>
                <a:gd name="T10" fmla="*/ 131650 w 1525614"/>
                <a:gd name="T11" fmla="*/ 317689 h 975704"/>
                <a:gd name="T12" fmla="*/ 154882 w 1525614"/>
                <a:gd name="T13" fmla="*/ 333186 h 975704"/>
                <a:gd name="T14" fmla="*/ 201346 w 1525614"/>
                <a:gd name="T15" fmla="*/ 379677 h 975704"/>
                <a:gd name="T16" fmla="*/ 271044 w 1525614"/>
                <a:gd name="T17" fmla="*/ 402923 h 975704"/>
                <a:gd name="T18" fmla="*/ 363973 w 1525614"/>
                <a:gd name="T19" fmla="*/ 426168 h 975704"/>
                <a:gd name="T20" fmla="*/ 410438 w 1525614"/>
                <a:gd name="T21" fmla="*/ 441665 h 975704"/>
                <a:gd name="T22" fmla="*/ 518855 w 1525614"/>
                <a:gd name="T23" fmla="*/ 449414 h 975704"/>
                <a:gd name="T24" fmla="*/ 549831 w 1525614"/>
                <a:gd name="T25" fmla="*/ 464911 h 975704"/>
                <a:gd name="T26" fmla="*/ 596295 w 1525614"/>
                <a:gd name="T27" fmla="*/ 480408 h 975704"/>
                <a:gd name="T28" fmla="*/ 673737 w 1525614"/>
                <a:gd name="T29" fmla="*/ 503654 h 975704"/>
                <a:gd name="T30" fmla="*/ 696969 w 1525614"/>
                <a:gd name="T31" fmla="*/ 511401 h 975704"/>
                <a:gd name="T32" fmla="*/ 758922 w 1525614"/>
                <a:gd name="T33" fmla="*/ 526899 h 975704"/>
                <a:gd name="T34" fmla="*/ 813131 w 1525614"/>
                <a:gd name="T35" fmla="*/ 542396 h 975704"/>
                <a:gd name="T36" fmla="*/ 859595 w 1525614"/>
                <a:gd name="T37" fmla="*/ 581139 h 975704"/>
                <a:gd name="T38" fmla="*/ 890571 w 1525614"/>
                <a:gd name="T39" fmla="*/ 588887 h 975704"/>
                <a:gd name="T40" fmla="*/ 906059 w 1525614"/>
                <a:gd name="T41" fmla="*/ 604384 h 975704"/>
                <a:gd name="T42" fmla="*/ 983501 w 1525614"/>
                <a:gd name="T43" fmla="*/ 627630 h 975704"/>
                <a:gd name="T44" fmla="*/ 1006732 w 1525614"/>
                <a:gd name="T45" fmla="*/ 643127 h 975704"/>
                <a:gd name="T46" fmla="*/ 1053197 w 1525614"/>
                <a:gd name="T47" fmla="*/ 658623 h 975704"/>
                <a:gd name="T48" fmla="*/ 1076430 w 1525614"/>
                <a:gd name="T49" fmla="*/ 666372 h 975704"/>
                <a:gd name="T50" fmla="*/ 1107405 w 1525614"/>
                <a:gd name="T51" fmla="*/ 681869 h 975704"/>
                <a:gd name="T52" fmla="*/ 1130638 w 1525614"/>
                <a:gd name="T53" fmla="*/ 689617 h 975704"/>
                <a:gd name="T54" fmla="*/ 1177103 w 1525614"/>
                <a:gd name="T55" fmla="*/ 720612 h 975704"/>
                <a:gd name="T56" fmla="*/ 1208079 w 1525614"/>
                <a:gd name="T57" fmla="*/ 736108 h 975704"/>
                <a:gd name="T58" fmla="*/ 1254544 w 1525614"/>
                <a:gd name="T59" fmla="*/ 767103 h 975704"/>
                <a:gd name="T60" fmla="*/ 1308752 w 1525614"/>
                <a:gd name="T61" fmla="*/ 798097 h 975704"/>
                <a:gd name="T62" fmla="*/ 1324241 w 1525614"/>
                <a:gd name="T63" fmla="*/ 813594 h 975704"/>
                <a:gd name="T64" fmla="*/ 1347473 w 1525614"/>
                <a:gd name="T65" fmla="*/ 821342 h 975704"/>
                <a:gd name="T66" fmla="*/ 1409425 w 1525614"/>
                <a:gd name="T67" fmla="*/ 860085 h 975704"/>
                <a:gd name="T68" fmla="*/ 1432658 w 1525614"/>
                <a:gd name="T69" fmla="*/ 883330 h 975704"/>
                <a:gd name="T70" fmla="*/ 1455890 w 1525614"/>
                <a:gd name="T71" fmla="*/ 898828 h 975704"/>
                <a:gd name="T72" fmla="*/ 1486867 w 1525614"/>
                <a:gd name="T73" fmla="*/ 945319 h 975704"/>
                <a:gd name="T74" fmla="*/ 1510098 w 1525614"/>
                <a:gd name="T75" fmla="*/ 960815 h 975704"/>
                <a:gd name="T76" fmla="*/ 1525587 w 1525614"/>
                <a:gd name="T77" fmla="*/ 976312 h 97570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525614" h="975704">
                  <a:moveTo>
                    <a:pt x="0" y="0"/>
                  </a:moveTo>
                  <a:cubicBezTo>
                    <a:pt x="2582" y="51625"/>
                    <a:pt x="1820" y="103526"/>
                    <a:pt x="7745" y="154874"/>
                  </a:cubicBezTo>
                  <a:cubicBezTo>
                    <a:pt x="9616" y="171092"/>
                    <a:pt x="18070" y="185849"/>
                    <a:pt x="23233" y="201336"/>
                  </a:cubicBezTo>
                  <a:cubicBezTo>
                    <a:pt x="25814" y="209080"/>
                    <a:pt x="24447" y="219670"/>
                    <a:pt x="30977" y="224567"/>
                  </a:cubicBezTo>
                  <a:cubicBezTo>
                    <a:pt x="79475" y="260938"/>
                    <a:pt x="52830" y="238674"/>
                    <a:pt x="108420" y="294260"/>
                  </a:cubicBezTo>
                  <a:cubicBezTo>
                    <a:pt x="116164" y="302004"/>
                    <a:pt x="122540" y="311416"/>
                    <a:pt x="131652" y="317491"/>
                  </a:cubicBezTo>
                  <a:cubicBezTo>
                    <a:pt x="139396" y="322654"/>
                    <a:pt x="147928" y="326796"/>
                    <a:pt x="154885" y="332979"/>
                  </a:cubicBezTo>
                  <a:cubicBezTo>
                    <a:pt x="171256" y="347530"/>
                    <a:pt x="180571" y="372515"/>
                    <a:pt x="201350" y="379441"/>
                  </a:cubicBezTo>
                  <a:cubicBezTo>
                    <a:pt x="224583" y="387185"/>
                    <a:pt x="247291" y="396733"/>
                    <a:pt x="271049" y="402672"/>
                  </a:cubicBezTo>
                  <a:cubicBezTo>
                    <a:pt x="302026" y="410416"/>
                    <a:pt x="333687" y="415807"/>
                    <a:pt x="363979" y="425903"/>
                  </a:cubicBezTo>
                  <a:cubicBezTo>
                    <a:pt x="379468" y="431065"/>
                    <a:pt x="394299" y="438968"/>
                    <a:pt x="410445" y="441390"/>
                  </a:cubicBezTo>
                  <a:cubicBezTo>
                    <a:pt x="446276" y="446764"/>
                    <a:pt x="482724" y="446553"/>
                    <a:pt x="518864" y="449134"/>
                  </a:cubicBezTo>
                  <a:cubicBezTo>
                    <a:pt x="529190" y="454296"/>
                    <a:pt x="539122" y="460334"/>
                    <a:pt x="549841" y="464621"/>
                  </a:cubicBezTo>
                  <a:cubicBezTo>
                    <a:pt x="565000" y="470684"/>
                    <a:pt x="580818" y="474947"/>
                    <a:pt x="596306" y="480109"/>
                  </a:cubicBezTo>
                  <a:cubicBezTo>
                    <a:pt x="648872" y="497630"/>
                    <a:pt x="585204" y="476778"/>
                    <a:pt x="673749" y="503340"/>
                  </a:cubicBezTo>
                  <a:cubicBezTo>
                    <a:pt x="681568" y="505685"/>
                    <a:pt x="689106" y="508935"/>
                    <a:pt x="696981" y="511083"/>
                  </a:cubicBezTo>
                  <a:cubicBezTo>
                    <a:pt x="717518" y="516684"/>
                    <a:pt x="738740" y="519841"/>
                    <a:pt x="758935" y="526571"/>
                  </a:cubicBezTo>
                  <a:cubicBezTo>
                    <a:pt x="792265" y="537679"/>
                    <a:pt x="774249" y="532334"/>
                    <a:pt x="813145" y="542058"/>
                  </a:cubicBezTo>
                  <a:cubicBezTo>
                    <a:pt x="827100" y="556013"/>
                    <a:pt x="840742" y="572692"/>
                    <a:pt x="859610" y="580777"/>
                  </a:cubicBezTo>
                  <a:cubicBezTo>
                    <a:pt x="869393" y="584969"/>
                    <a:pt x="880261" y="585939"/>
                    <a:pt x="890587" y="588520"/>
                  </a:cubicBezTo>
                  <a:cubicBezTo>
                    <a:pt x="895750" y="593683"/>
                    <a:pt x="899545" y="600743"/>
                    <a:pt x="906075" y="604008"/>
                  </a:cubicBezTo>
                  <a:cubicBezTo>
                    <a:pt x="924925" y="613432"/>
                    <a:pt x="961288" y="621682"/>
                    <a:pt x="983518" y="627239"/>
                  </a:cubicBezTo>
                  <a:cubicBezTo>
                    <a:pt x="991262" y="632401"/>
                    <a:pt x="998245" y="638946"/>
                    <a:pt x="1006750" y="642726"/>
                  </a:cubicBezTo>
                  <a:cubicBezTo>
                    <a:pt x="1021669" y="649356"/>
                    <a:pt x="1037727" y="653051"/>
                    <a:pt x="1053216" y="658213"/>
                  </a:cubicBezTo>
                  <a:cubicBezTo>
                    <a:pt x="1060960" y="660794"/>
                    <a:pt x="1069148" y="662306"/>
                    <a:pt x="1076449" y="665957"/>
                  </a:cubicBezTo>
                  <a:cubicBezTo>
                    <a:pt x="1086774" y="671119"/>
                    <a:pt x="1096814" y="676897"/>
                    <a:pt x="1107425" y="681444"/>
                  </a:cubicBezTo>
                  <a:cubicBezTo>
                    <a:pt x="1114928" y="684659"/>
                    <a:pt x="1123522" y="685224"/>
                    <a:pt x="1130658" y="689188"/>
                  </a:cubicBezTo>
                  <a:cubicBezTo>
                    <a:pt x="1146930" y="698228"/>
                    <a:pt x="1160474" y="711839"/>
                    <a:pt x="1177124" y="720163"/>
                  </a:cubicBezTo>
                  <a:cubicBezTo>
                    <a:pt x="1187449" y="725325"/>
                    <a:pt x="1198706" y="728941"/>
                    <a:pt x="1208100" y="735650"/>
                  </a:cubicBezTo>
                  <a:cubicBezTo>
                    <a:pt x="1258859" y="771904"/>
                    <a:pt x="1204729" y="750013"/>
                    <a:pt x="1254566" y="766625"/>
                  </a:cubicBezTo>
                  <a:cubicBezTo>
                    <a:pt x="1306728" y="818783"/>
                    <a:pt x="1246374" y="766402"/>
                    <a:pt x="1308775" y="797600"/>
                  </a:cubicBezTo>
                  <a:cubicBezTo>
                    <a:pt x="1315305" y="800865"/>
                    <a:pt x="1318003" y="809331"/>
                    <a:pt x="1324264" y="813087"/>
                  </a:cubicBezTo>
                  <a:cubicBezTo>
                    <a:pt x="1331264" y="817287"/>
                    <a:pt x="1339753" y="818250"/>
                    <a:pt x="1347497" y="820831"/>
                  </a:cubicBezTo>
                  <a:cubicBezTo>
                    <a:pt x="1432444" y="905775"/>
                    <a:pt x="1330453" y="814413"/>
                    <a:pt x="1409450" y="859549"/>
                  </a:cubicBezTo>
                  <a:cubicBezTo>
                    <a:pt x="1418959" y="864982"/>
                    <a:pt x="1424269" y="875769"/>
                    <a:pt x="1432683" y="882780"/>
                  </a:cubicBezTo>
                  <a:cubicBezTo>
                    <a:pt x="1439833" y="888738"/>
                    <a:pt x="1448172" y="893105"/>
                    <a:pt x="1455916" y="898268"/>
                  </a:cubicBezTo>
                  <a:cubicBezTo>
                    <a:pt x="1466242" y="913755"/>
                    <a:pt x="1471405" y="934405"/>
                    <a:pt x="1486893" y="944730"/>
                  </a:cubicBezTo>
                  <a:cubicBezTo>
                    <a:pt x="1494637" y="949892"/>
                    <a:pt x="1502857" y="954403"/>
                    <a:pt x="1510125" y="960217"/>
                  </a:cubicBezTo>
                  <a:cubicBezTo>
                    <a:pt x="1515826" y="964778"/>
                    <a:pt x="1525614" y="975704"/>
                    <a:pt x="1525614" y="97570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 flipV="1">
              <a:off x="2203459" y="2872979"/>
              <a:ext cx="3314700" cy="633633"/>
            </a:xfrm>
            <a:custGeom>
              <a:avLst/>
              <a:gdLst>
                <a:gd name="T0" fmla="*/ 0 w 2927319"/>
                <a:gd name="T1" fmla="*/ 434361 h 645049"/>
                <a:gd name="T2" fmla="*/ 394960 w 2927319"/>
                <a:gd name="T3" fmla="*/ 434361 h 645049"/>
                <a:gd name="T4" fmla="*/ 449170 w 2927319"/>
                <a:gd name="T5" fmla="*/ 426605 h 645049"/>
                <a:gd name="T6" fmla="*/ 495636 w 2927319"/>
                <a:gd name="T7" fmla="*/ 418849 h 645049"/>
                <a:gd name="T8" fmla="*/ 681499 w 2927319"/>
                <a:gd name="T9" fmla="*/ 411092 h 645049"/>
                <a:gd name="T10" fmla="*/ 983527 w 2927319"/>
                <a:gd name="T11" fmla="*/ 418849 h 645049"/>
                <a:gd name="T12" fmla="*/ 1045482 w 2927319"/>
                <a:gd name="T13" fmla="*/ 426605 h 645049"/>
                <a:gd name="T14" fmla="*/ 1138414 w 2927319"/>
                <a:gd name="T15" fmla="*/ 434361 h 645049"/>
                <a:gd name="T16" fmla="*/ 1208113 w 2927319"/>
                <a:gd name="T17" fmla="*/ 449874 h 645049"/>
                <a:gd name="T18" fmla="*/ 1362999 w 2927319"/>
                <a:gd name="T19" fmla="*/ 457631 h 645049"/>
                <a:gd name="T20" fmla="*/ 1541118 w 2927319"/>
                <a:gd name="T21" fmla="*/ 480900 h 645049"/>
                <a:gd name="T22" fmla="*/ 1572096 w 2927319"/>
                <a:gd name="T23" fmla="*/ 496413 h 645049"/>
                <a:gd name="T24" fmla="*/ 1634050 w 2927319"/>
                <a:gd name="T25" fmla="*/ 519683 h 645049"/>
                <a:gd name="T26" fmla="*/ 1665028 w 2927319"/>
                <a:gd name="T27" fmla="*/ 550708 h 645049"/>
                <a:gd name="T28" fmla="*/ 1680516 w 2927319"/>
                <a:gd name="T29" fmla="*/ 573977 h 645049"/>
                <a:gd name="T30" fmla="*/ 1719237 w 2927319"/>
                <a:gd name="T31" fmla="*/ 605003 h 645049"/>
                <a:gd name="T32" fmla="*/ 1773448 w 2927319"/>
                <a:gd name="T33" fmla="*/ 643786 h 645049"/>
                <a:gd name="T34" fmla="*/ 1998032 w 2927319"/>
                <a:gd name="T35" fmla="*/ 628273 h 645049"/>
                <a:gd name="T36" fmla="*/ 2029009 w 2927319"/>
                <a:gd name="T37" fmla="*/ 612760 h 645049"/>
                <a:gd name="T38" fmla="*/ 2052243 w 2927319"/>
                <a:gd name="T39" fmla="*/ 597247 h 645049"/>
                <a:gd name="T40" fmla="*/ 2083220 w 2927319"/>
                <a:gd name="T41" fmla="*/ 550708 h 645049"/>
                <a:gd name="T42" fmla="*/ 2106453 w 2927319"/>
                <a:gd name="T43" fmla="*/ 496413 h 645049"/>
                <a:gd name="T44" fmla="*/ 2121941 w 2927319"/>
                <a:gd name="T45" fmla="*/ 449874 h 645049"/>
                <a:gd name="T46" fmla="*/ 2137431 w 2927319"/>
                <a:gd name="T47" fmla="*/ 403335 h 645049"/>
                <a:gd name="T48" fmla="*/ 2145175 w 2927319"/>
                <a:gd name="T49" fmla="*/ 380066 h 645049"/>
                <a:gd name="T50" fmla="*/ 2207129 w 2927319"/>
                <a:gd name="T51" fmla="*/ 349041 h 645049"/>
                <a:gd name="T52" fmla="*/ 2300060 w 2927319"/>
                <a:gd name="T53" fmla="*/ 310258 h 645049"/>
                <a:gd name="T54" fmla="*/ 2300060 w 2927319"/>
                <a:gd name="T55" fmla="*/ 310258 h 645049"/>
                <a:gd name="T56" fmla="*/ 2362015 w 2927319"/>
                <a:gd name="T57" fmla="*/ 286989 h 645049"/>
                <a:gd name="T58" fmla="*/ 2431714 w 2927319"/>
                <a:gd name="T59" fmla="*/ 248207 h 645049"/>
                <a:gd name="T60" fmla="*/ 2454947 w 2927319"/>
                <a:gd name="T61" fmla="*/ 240450 h 645049"/>
                <a:gd name="T62" fmla="*/ 2478180 w 2927319"/>
                <a:gd name="T63" fmla="*/ 224937 h 645049"/>
                <a:gd name="T64" fmla="*/ 2524646 w 2927319"/>
                <a:gd name="T65" fmla="*/ 209424 h 645049"/>
                <a:gd name="T66" fmla="*/ 2547879 w 2927319"/>
                <a:gd name="T67" fmla="*/ 201668 h 645049"/>
                <a:gd name="T68" fmla="*/ 2602089 w 2927319"/>
                <a:gd name="T69" fmla="*/ 178399 h 645049"/>
                <a:gd name="T70" fmla="*/ 2656299 w 2927319"/>
                <a:gd name="T71" fmla="*/ 155128 h 645049"/>
                <a:gd name="T72" fmla="*/ 2718254 w 2927319"/>
                <a:gd name="T73" fmla="*/ 147373 h 645049"/>
                <a:gd name="T74" fmla="*/ 2741487 w 2927319"/>
                <a:gd name="T75" fmla="*/ 131859 h 645049"/>
                <a:gd name="T76" fmla="*/ 2787953 w 2927319"/>
                <a:gd name="T77" fmla="*/ 116347 h 645049"/>
                <a:gd name="T78" fmla="*/ 2826674 w 2927319"/>
                <a:gd name="T79" fmla="*/ 77565 h 645049"/>
                <a:gd name="T80" fmla="*/ 2888629 w 2927319"/>
                <a:gd name="T81" fmla="*/ 38782 h 645049"/>
                <a:gd name="T82" fmla="*/ 2896373 w 2927319"/>
                <a:gd name="T83" fmla="*/ 15513 h 645049"/>
                <a:gd name="T84" fmla="*/ 2927350 w 2927319"/>
                <a:gd name="T85" fmla="*/ 0 h 645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7319" h="645049">
                  <a:moveTo>
                    <a:pt x="0" y="433646"/>
                  </a:moveTo>
                  <a:cubicBezTo>
                    <a:pt x="186125" y="464664"/>
                    <a:pt x="81605" y="454080"/>
                    <a:pt x="394956" y="433646"/>
                  </a:cubicBezTo>
                  <a:cubicBezTo>
                    <a:pt x="413170" y="432458"/>
                    <a:pt x="431124" y="428677"/>
                    <a:pt x="449165" y="425902"/>
                  </a:cubicBezTo>
                  <a:cubicBezTo>
                    <a:pt x="464685" y="423515"/>
                    <a:pt x="479964" y="419203"/>
                    <a:pt x="495631" y="418159"/>
                  </a:cubicBezTo>
                  <a:cubicBezTo>
                    <a:pt x="557501" y="414035"/>
                    <a:pt x="619538" y="412996"/>
                    <a:pt x="681492" y="410415"/>
                  </a:cubicBezTo>
                  <a:lnTo>
                    <a:pt x="983517" y="418159"/>
                  </a:lnTo>
                  <a:cubicBezTo>
                    <a:pt x="1004310" y="419044"/>
                    <a:pt x="1024762" y="423831"/>
                    <a:pt x="1045471" y="425902"/>
                  </a:cubicBezTo>
                  <a:cubicBezTo>
                    <a:pt x="1076401" y="428995"/>
                    <a:pt x="1107425" y="431065"/>
                    <a:pt x="1138402" y="433646"/>
                  </a:cubicBezTo>
                  <a:cubicBezTo>
                    <a:pt x="1154095" y="437569"/>
                    <a:pt x="1193635" y="447976"/>
                    <a:pt x="1208100" y="449133"/>
                  </a:cubicBezTo>
                  <a:cubicBezTo>
                    <a:pt x="1259628" y="453255"/>
                    <a:pt x="1311357" y="454296"/>
                    <a:pt x="1362985" y="456877"/>
                  </a:cubicBezTo>
                  <a:cubicBezTo>
                    <a:pt x="1422357" y="464621"/>
                    <a:pt x="1487548" y="453332"/>
                    <a:pt x="1541102" y="480108"/>
                  </a:cubicBezTo>
                  <a:cubicBezTo>
                    <a:pt x="1551428" y="485271"/>
                    <a:pt x="1561530" y="490908"/>
                    <a:pt x="1572079" y="495596"/>
                  </a:cubicBezTo>
                  <a:cubicBezTo>
                    <a:pt x="1599853" y="507939"/>
                    <a:pt x="1608491" y="510313"/>
                    <a:pt x="1634033" y="518827"/>
                  </a:cubicBezTo>
                  <a:cubicBezTo>
                    <a:pt x="1650929" y="569512"/>
                    <a:pt x="1627462" y="519766"/>
                    <a:pt x="1665010" y="549801"/>
                  </a:cubicBezTo>
                  <a:cubicBezTo>
                    <a:pt x="1672278" y="555615"/>
                    <a:pt x="1674684" y="565765"/>
                    <a:pt x="1680498" y="573032"/>
                  </a:cubicBezTo>
                  <a:cubicBezTo>
                    <a:pt x="1699673" y="597000"/>
                    <a:pt x="1693601" y="582050"/>
                    <a:pt x="1719219" y="604007"/>
                  </a:cubicBezTo>
                  <a:cubicBezTo>
                    <a:pt x="1765992" y="644095"/>
                    <a:pt x="1730739" y="628497"/>
                    <a:pt x="1773429" y="642726"/>
                  </a:cubicBezTo>
                  <a:cubicBezTo>
                    <a:pt x="1808307" y="641385"/>
                    <a:pt x="1932283" y="655406"/>
                    <a:pt x="1998011" y="627238"/>
                  </a:cubicBezTo>
                  <a:cubicBezTo>
                    <a:pt x="2008622" y="622691"/>
                    <a:pt x="2018965" y="617478"/>
                    <a:pt x="2028988" y="611751"/>
                  </a:cubicBezTo>
                  <a:cubicBezTo>
                    <a:pt x="2037069" y="607133"/>
                    <a:pt x="2044477" y="601426"/>
                    <a:pt x="2052221" y="596263"/>
                  </a:cubicBezTo>
                  <a:cubicBezTo>
                    <a:pt x="2062547" y="580776"/>
                    <a:pt x="2077312" y="567460"/>
                    <a:pt x="2083198" y="549801"/>
                  </a:cubicBezTo>
                  <a:cubicBezTo>
                    <a:pt x="2108127" y="475016"/>
                    <a:pt x="2068150" y="591291"/>
                    <a:pt x="2106431" y="495596"/>
                  </a:cubicBezTo>
                  <a:cubicBezTo>
                    <a:pt x="2112494" y="480438"/>
                    <a:pt x="2116756" y="464621"/>
                    <a:pt x="2121919" y="449133"/>
                  </a:cubicBezTo>
                  <a:lnTo>
                    <a:pt x="2137408" y="402671"/>
                  </a:lnTo>
                  <a:cubicBezTo>
                    <a:pt x="2139989" y="394927"/>
                    <a:pt x="2138153" y="383639"/>
                    <a:pt x="2145152" y="379440"/>
                  </a:cubicBezTo>
                  <a:cubicBezTo>
                    <a:pt x="2190873" y="352009"/>
                    <a:pt x="2169593" y="360968"/>
                    <a:pt x="2207106" y="348466"/>
                  </a:cubicBezTo>
                  <a:cubicBezTo>
                    <a:pt x="2250714" y="319394"/>
                    <a:pt x="2221508" y="335921"/>
                    <a:pt x="2300036" y="309747"/>
                  </a:cubicBezTo>
                  <a:cubicBezTo>
                    <a:pt x="2340533" y="289500"/>
                    <a:pt x="2319813" y="297060"/>
                    <a:pt x="2361990" y="286516"/>
                  </a:cubicBezTo>
                  <a:cubicBezTo>
                    <a:pt x="2392269" y="266332"/>
                    <a:pt x="2390597" y="266059"/>
                    <a:pt x="2431688" y="247798"/>
                  </a:cubicBezTo>
                  <a:cubicBezTo>
                    <a:pt x="2439148" y="244483"/>
                    <a:pt x="2447619" y="243704"/>
                    <a:pt x="2454921" y="240054"/>
                  </a:cubicBezTo>
                  <a:cubicBezTo>
                    <a:pt x="2463246" y="235892"/>
                    <a:pt x="2469649" y="228347"/>
                    <a:pt x="2478154" y="224567"/>
                  </a:cubicBezTo>
                  <a:cubicBezTo>
                    <a:pt x="2493073" y="217937"/>
                    <a:pt x="2509131" y="214241"/>
                    <a:pt x="2524619" y="209079"/>
                  </a:cubicBezTo>
                  <a:cubicBezTo>
                    <a:pt x="2532363" y="206498"/>
                    <a:pt x="2540551" y="204987"/>
                    <a:pt x="2547852" y="201336"/>
                  </a:cubicBezTo>
                  <a:cubicBezTo>
                    <a:pt x="2650593" y="149967"/>
                    <a:pt x="2522297" y="212288"/>
                    <a:pt x="2602061" y="178105"/>
                  </a:cubicBezTo>
                  <a:cubicBezTo>
                    <a:pt x="2621735" y="169674"/>
                    <a:pt x="2635241" y="158696"/>
                    <a:pt x="2656271" y="154873"/>
                  </a:cubicBezTo>
                  <a:cubicBezTo>
                    <a:pt x="2676747" y="151150"/>
                    <a:pt x="2697574" y="149711"/>
                    <a:pt x="2718225" y="147130"/>
                  </a:cubicBezTo>
                  <a:cubicBezTo>
                    <a:pt x="2725969" y="141967"/>
                    <a:pt x="2732953" y="135422"/>
                    <a:pt x="2741458" y="131642"/>
                  </a:cubicBezTo>
                  <a:cubicBezTo>
                    <a:pt x="2756377" y="125012"/>
                    <a:pt x="2787923" y="116155"/>
                    <a:pt x="2787923" y="116155"/>
                  </a:cubicBezTo>
                  <a:cubicBezTo>
                    <a:pt x="2800830" y="103249"/>
                    <a:pt x="2812907" y="89456"/>
                    <a:pt x="2826644" y="77437"/>
                  </a:cubicBezTo>
                  <a:cubicBezTo>
                    <a:pt x="2835315" y="69851"/>
                    <a:pt x="2885699" y="40457"/>
                    <a:pt x="2888598" y="38718"/>
                  </a:cubicBezTo>
                  <a:cubicBezTo>
                    <a:pt x="2891179" y="30974"/>
                    <a:pt x="2890570" y="21259"/>
                    <a:pt x="2896342" y="15487"/>
                  </a:cubicBezTo>
                  <a:cubicBezTo>
                    <a:pt x="2904505" y="7324"/>
                    <a:pt x="2927319" y="0"/>
                    <a:pt x="2927319" y="0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</p:grpSp>
      <p:sp>
        <p:nvSpPr>
          <p:cNvPr id="12" name="Freihandform 11"/>
          <p:cNvSpPr/>
          <p:nvPr/>
        </p:nvSpPr>
        <p:spPr>
          <a:xfrm>
            <a:off x="4283968" y="250197"/>
            <a:ext cx="4680520" cy="3110038"/>
          </a:xfrm>
          <a:custGeom>
            <a:avLst/>
            <a:gdLst>
              <a:gd name="connsiteX0" fmla="*/ 0 w 6245835"/>
              <a:gd name="connsiteY0" fmla="*/ 3270142 h 4215539"/>
              <a:gd name="connsiteX1" fmla="*/ 433953 w 6245835"/>
              <a:gd name="connsiteY1" fmla="*/ 3270142 h 4215539"/>
              <a:gd name="connsiteX2" fmla="*/ 495946 w 6245835"/>
              <a:gd name="connsiteY2" fmla="*/ 3254644 h 4215539"/>
              <a:gd name="connsiteX3" fmla="*/ 945397 w 6245835"/>
              <a:gd name="connsiteY3" fmla="*/ 3239146 h 4215539"/>
              <a:gd name="connsiteX4" fmla="*/ 1038387 w 6245835"/>
              <a:gd name="connsiteY4" fmla="*/ 3208149 h 4215539"/>
              <a:gd name="connsiteX5" fmla="*/ 1208868 w 6245835"/>
              <a:gd name="connsiteY5" fmla="*/ 3177153 h 4215539"/>
              <a:gd name="connsiteX6" fmla="*/ 1363851 w 6245835"/>
              <a:gd name="connsiteY6" fmla="*/ 3161654 h 4215539"/>
              <a:gd name="connsiteX7" fmla="*/ 1410346 w 6245835"/>
              <a:gd name="connsiteY7" fmla="*/ 3146156 h 4215539"/>
              <a:gd name="connsiteX8" fmla="*/ 1503336 w 6245835"/>
              <a:gd name="connsiteY8" fmla="*/ 3084163 h 4215539"/>
              <a:gd name="connsiteX9" fmla="*/ 1549831 w 6245835"/>
              <a:gd name="connsiteY9" fmla="*/ 3068664 h 4215539"/>
              <a:gd name="connsiteX10" fmla="*/ 1596326 w 6245835"/>
              <a:gd name="connsiteY10" fmla="*/ 3037668 h 4215539"/>
              <a:gd name="connsiteX11" fmla="*/ 1689316 w 6245835"/>
              <a:gd name="connsiteY11" fmla="*/ 3006671 h 4215539"/>
              <a:gd name="connsiteX12" fmla="*/ 1875295 w 6245835"/>
              <a:gd name="connsiteY12" fmla="*/ 2944678 h 4215539"/>
              <a:gd name="connsiteX13" fmla="*/ 1968285 w 6245835"/>
              <a:gd name="connsiteY13" fmla="*/ 2913681 h 4215539"/>
              <a:gd name="connsiteX14" fmla="*/ 2061275 w 6245835"/>
              <a:gd name="connsiteY14" fmla="*/ 2867187 h 4215539"/>
              <a:gd name="connsiteX15" fmla="*/ 2169763 w 6245835"/>
              <a:gd name="connsiteY15" fmla="*/ 2712203 h 4215539"/>
              <a:gd name="connsiteX16" fmla="*/ 2154265 w 6245835"/>
              <a:gd name="connsiteY16" fmla="*/ 2402237 h 4215539"/>
              <a:gd name="connsiteX17" fmla="*/ 2138767 w 6245835"/>
              <a:gd name="connsiteY17" fmla="*/ 2355742 h 4215539"/>
              <a:gd name="connsiteX18" fmla="*/ 2123268 w 6245835"/>
              <a:gd name="connsiteY18" fmla="*/ 2293749 h 4215539"/>
              <a:gd name="connsiteX19" fmla="*/ 2107770 w 6245835"/>
              <a:gd name="connsiteY19" fmla="*/ 2247254 h 4215539"/>
              <a:gd name="connsiteX20" fmla="*/ 2076773 w 6245835"/>
              <a:gd name="connsiteY20" fmla="*/ 2138766 h 4215539"/>
              <a:gd name="connsiteX21" fmla="*/ 2045777 w 6245835"/>
              <a:gd name="connsiteY21" fmla="*/ 2092271 h 4215539"/>
              <a:gd name="connsiteX22" fmla="*/ 2014780 w 6245835"/>
              <a:gd name="connsiteY22" fmla="*/ 1999281 h 4215539"/>
              <a:gd name="connsiteX23" fmla="*/ 2014780 w 6245835"/>
              <a:gd name="connsiteY23" fmla="*/ 650929 h 4215539"/>
              <a:gd name="connsiteX24" fmla="*/ 2045777 w 6245835"/>
              <a:gd name="connsiteY24" fmla="*/ 542441 h 4215539"/>
              <a:gd name="connsiteX25" fmla="*/ 2061275 w 6245835"/>
              <a:gd name="connsiteY25" fmla="*/ 480448 h 4215539"/>
              <a:gd name="connsiteX26" fmla="*/ 2076773 w 6245835"/>
              <a:gd name="connsiteY26" fmla="*/ 433953 h 4215539"/>
              <a:gd name="connsiteX27" fmla="*/ 2123268 w 6245835"/>
              <a:gd name="connsiteY27" fmla="*/ 402956 h 4215539"/>
              <a:gd name="connsiteX28" fmla="*/ 2200760 w 6245835"/>
              <a:gd name="connsiteY28" fmla="*/ 325464 h 4215539"/>
              <a:gd name="connsiteX29" fmla="*/ 2340244 w 6245835"/>
              <a:gd name="connsiteY29" fmla="*/ 216976 h 4215539"/>
              <a:gd name="connsiteX30" fmla="*/ 2479729 w 6245835"/>
              <a:gd name="connsiteY30" fmla="*/ 170481 h 4215539"/>
              <a:gd name="connsiteX31" fmla="*/ 2619214 w 6245835"/>
              <a:gd name="connsiteY31" fmla="*/ 123987 h 4215539"/>
              <a:gd name="connsiteX32" fmla="*/ 2727702 w 6245835"/>
              <a:gd name="connsiteY32" fmla="*/ 92990 h 4215539"/>
              <a:gd name="connsiteX33" fmla="*/ 2929180 w 6245835"/>
              <a:gd name="connsiteY33" fmla="*/ 77492 h 4215539"/>
              <a:gd name="connsiteX34" fmla="*/ 3084163 w 6245835"/>
              <a:gd name="connsiteY34" fmla="*/ 46495 h 4215539"/>
              <a:gd name="connsiteX35" fmla="*/ 3177153 w 6245835"/>
              <a:gd name="connsiteY35" fmla="*/ 30997 h 4215539"/>
              <a:gd name="connsiteX36" fmla="*/ 3409628 w 6245835"/>
              <a:gd name="connsiteY36" fmla="*/ 0 h 4215539"/>
              <a:gd name="connsiteX37" fmla="*/ 3533614 w 6245835"/>
              <a:gd name="connsiteY37" fmla="*/ 15498 h 4215539"/>
              <a:gd name="connsiteX38" fmla="*/ 3626604 w 6245835"/>
              <a:gd name="connsiteY38" fmla="*/ 46495 h 4215539"/>
              <a:gd name="connsiteX39" fmla="*/ 3719594 w 6245835"/>
              <a:gd name="connsiteY39" fmla="*/ 108488 h 4215539"/>
              <a:gd name="connsiteX40" fmla="*/ 3766089 w 6245835"/>
              <a:gd name="connsiteY40" fmla="*/ 139485 h 4215539"/>
              <a:gd name="connsiteX41" fmla="*/ 3812583 w 6245835"/>
              <a:gd name="connsiteY41" fmla="*/ 185980 h 4215539"/>
              <a:gd name="connsiteX42" fmla="*/ 3874577 w 6245835"/>
              <a:gd name="connsiteY42" fmla="*/ 216976 h 4215539"/>
              <a:gd name="connsiteX43" fmla="*/ 3921072 w 6245835"/>
              <a:gd name="connsiteY43" fmla="*/ 247973 h 4215539"/>
              <a:gd name="connsiteX44" fmla="*/ 3952068 w 6245835"/>
              <a:gd name="connsiteY44" fmla="*/ 294468 h 4215539"/>
              <a:gd name="connsiteX45" fmla="*/ 3998563 w 6245835"/>
              <a:gd name="connsiteY45" fmla="*/ 340963 h 4215539"/>
              <a:gd name="connsiteX46" fmla="*/ 4014061 w 6245835"/>
              <a:gd name="connsiteY46" fmla="*/ 387458 h 4215539"/>
              <a:gd name="connsiteX47" fmla="*/ 4045058 w 6245835"/>
              <a:gd name="connsiteY47" fmla="*/ 433953 h 4215539"/>
              <a:gd name="connsiteX48" fmla="*/ 4076055 w 6245835"/>
              <a:gd name="connsiteY48" fmla="*/ 526942 h 4215539"/>
              <a:gd name="connsiteX49" fmla="*/ 4107051 w 6245835"/>
              <a:gd name="connsiteY49" fmla="*/ 929898 h 4215539"/>
              <a:gd name="connsiteX50" fmla="*/ 4122550 w 6245835"/>
              <a:gd name="connsiteY50" fmla="*/ 1053885 h 4215539"/>
              <a:gd name="connsiteX51" fmla="*/ 4138048 w 6245835"/>
              <a:gd name="connsiteY51" fmla="*/ 1115878 h 4215539"/>
              <a:gd name="connsiteX52" fmla="*/ 4153546 w 6245835"/>
              <a:gd name="connsiteY52" fmla="*/ 1193370 h 4215539"/>
              <a:gd name="connsiteX53" fmla="*/ 4184543 w 6245835"/>
              <a:gd name="connsiteY53" fmla="*/ 1286359 h 4215539"/>
              <a:gd name="connsiteX54" fmla="*/ 4215539 w 6245835"/>
              <a:gd name="connsiteY54" fmla="*/ 1410346 h 4215539"/>
              <a:gd name="connsiteX55" fmla="*/ 4184543 w 6245835"/>
              <a:gd name="connsiteY55" fmla="*/ 1673817 h 4215539"/>
              <a:gd name="connsiteX56" fmla="*/ 4153546 w 6245835"/>
              <a:gd name="connsiteY56" fmla="*/ 1720312 h 4215539"/>
              <a:gd name="connsiteX57" fmla="*/ 4122550 w 6245835"/>
              <a:gd name="connsiteY57" fmla="*/ 1906292 h 4215539"/>
              <a:gd name="connsiteX58" fmla="*/ 4091553 w 6245835"/>
              <a:gd name="connsiteY58" fmla="*/ 2247254 h 4215539"/>
              <a:gd name="connsiteX59" fmla="*/ 4107051 w 6245835"/>
              <a:gd name="connsiteY59" fmla="*/ 2510725 h 4215539"/>
              <a:gd name="connsiteX60" fmla="*/ 4153546 w 6245835"/>
              <a:gd name="connsiteY60" fmla="*/ 2681207 h 4215539"/>
              <a:gd name="connsiteX61" fmla="*/ 4169044 w 6245835"/>
              <a:gd name="connsiteY61" fmla="*/ 2727702 h 4215539"/>
              <a:gd name="connsiteX62" fmla="*/ 4262034 w 6245835"/>
              <a:gd name="connsiteY62" fmla="*/ 2789695 h 4215539"/>
              <a:gd name="connsiteX63" fmla="*/ 4370522 w 6245835"/>
              <a:gd name="connsiteY63" fmla="*/ 2820692 h 4215539"/>
              <a:gd name="connsiteX64" fmla="*/ 4417017 w 6245835"/>
              <a:gd name="connsiteY64" fmla="*/ 2836190 h 4215539"/>
              <a:gd name="connsiteX65" fmla="*/ 4680489 w 6245835"/>
              <a:gd name="connsiteY65" fmla="*/ 2867187 h 4215539"/>
              <a:gd name="connsiteX66" fmla="*/ 4773478 w 6245835"/>
              <a:gd name="connsiteY66" fmla="*/ 2913681 h 4215539"/>
              <a:gd name="connsiteX67" fmla="*/ 4804475 w 6245835"/>
              <a:gd name="connsiteY67" fmla="*/ 2960176 h 4215539"/>
              <a:gd name="connsiteX68" fmla="*/ 4850970 w 6245835"/>
              <a:gd name="connsiteY68" fmla="*/ 2991173 h 4215539"/>
              <a:gd name="connsiteX69" fmla="*/ 4897465 w 6245835"/>
              <a:gd name="connsiteY69" fmla="*/ 3037668 h 4215539"/>
              <a:gd name="connsiteX70" fmla="*/ 5005953 w 6245835"/>
              <a:gd name="connsiteY70" fmla="*/ 3115159 h 4215539"/>
              <a:gd name="connsiteX71" fmla="*/ 5036950 w 6245835"/>
              <a:gd name="connsiteY71" fmla="*/ 3161654 h 4215539"/>
              <a:gd name="connsiteX72" fmla="*/ 5145438 w 6245835"/>
              <a:gd name="connsiteY72" fmla="*/ 3239146 h 4215539"/>
              <a:gd name="connsiteX73" fmla="*/ 5222929 w 6245835"/>
              <a:gd name="connsiteY73" fmla="*/ 3301139 h 4215539"/>
              <a:gd name="connsiteX74" fmla="*/ 5393411 w 6245835"/>
              <a:gd name="connsiteY74" fmla="*/ 3425125 h 4215539"/>
              <a:gd name="connsiteX75" fmla="*/ 5548394 w 6245835"/>
              <a:gd name="connsiteY75" fmla="*/ 3518115 h 4215539"/>
              <a:gd name="connsiteX76" fmla="*/ 5594889 w 6245835"/>
              <a:gd name="connsiteY76" fmla="*/ 3549112 h 4215539"/>
              <a:gd name="connsiteX77" fmla="*/ 5687878 w 6245835"/>
              <a:gd name="connsiteY77" fmla="*/ 3642102 h 4215539"/>
              <a:gd name="connsiteX78" fmla="*/ 5734373 w 6245835"/>
              <a:gd name="connsiteY78" fmla="*/ 3688597 h 4215539"/>
              <a:gd name="connsiteX79" fmla="*/ 5796367 w 6245835"/>
              <a:gd name="connsiteY79" fmla="*/ 3781587 h 4215539"/>
              <a:gd name="connsiteX80" fmla="*/ 5827363 w 6245835"/>
              <a:gd name="connsiteY80" fmla="*/ 3874576 h 4215539"/>
              <a:gd name="connsiteX81" fmla="*/ 5858360 w 6245835"/>
              <a:gd name="connsiteY81" fmla="*/ 3983064 h 4215539"/>
              <a:gd name="connsiteX82" fmla="*/ 5904855 w 6245835"/>
              <a:gd name="connsiteY82" fmla="*/ 3967566 h 4215539"/>
              <a:gd name="connsiteX83" fmla="*/ 5951350 w 6245835"/>
              <a:gd name="connsiteY83" fmla="*/ 3998563 h 4215539"/>
              <a:gd name="connsiteX84" fmla="*/ 5997844 w 6245835"/>
              <a:gd name="connsiteY84" fmla="*/ 4014061 h 4215539"/>
              <a:gd name="connsiteX85" fmla="*/ 6044339 w 6245835"/>
              <a:gd name="connsiteY85" fmla="*/ 4045058 h 4215539"/>
              <a:gd name="connsiteX86" fmla="*/ 6106333 w 6245835"/>
              <a:gd name="connsiteY86" fmla="*/ 4091553 h 4215539"/>
              <a:gd name="connsiteX87" fmla="*/ 6152828 w 6245835"/>
              <a:gd name="connsiteY87" fmla="*/ 4107051 h 4215539"/>
              <a:gd name="connsiteX88" fmla="*/ 6245817 w 6245835"/>
              <a:gd name="connsiteY88" fmla="*/ 4215539 h 421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245835" h="4215539">
                <a:moveTo>
                  <a:pt x="0" y="3270142"/>
                </a:moveTo>
                <a:cubicBezTo>
                  <a:pt x="184651" y="3307074"/>
                  <a:pt x="93903" y="3295331"/>
                  <a:pt x="433953" y="3270142"/>
                </a:cubicBezTo>
                <a:cubicBezTo>
                  <a:pt x="455195" y="3268568"/>
                  <a:pt x="474685" y="3255933"/>
                  <a:pt x="495946" y="3254644"/>
                </a:cubicBezTo>
                <a:cubicBezTo>
                  <a:pt x="645577" y="3245576"/>
                  <a:pt x="795580" y="3244312"/>
                  <a:pt x="945397" y="3239146"/>
                </a:cubicBezTo>
                <a:cubicBezTo>
                  <a:pt x="976394" y="3228814"/>
                  <a:pt x="1006348" y="3214557"/>
                  <a:pt x="1038387" y="3208149"/>
                </a:cubicBezTo>
                <a:cubicBezTo>
                  <a:pt x="1091289" y="3197569"/>
                  <a:pt x="1155986" y="3183763"/>
                  <a:pt x="1208868" y="3177153"/>
                </a:cubicBezTo>
                <a:cubicBezTo>
                  <a:pt x="1260386" y="3170713"/>
                  <a:pt x="1312190" y="3166820"/>
                  <a:pt x="1363851" y="3161654"/>
                </a:cubicBezTo>
                <a:cubicBezTo>
                  <a:pt x="1379349" y="3156488"/>
                  <a:pt x="1396065" y="3154090"/>
                  <a:pt x="1410346" y="3146156"/>
                </a:cubicBezTo>
                <a:cubicBezTo>
                  <a:pt x="1442911" y="3128064"/>
                  <a:pt x="1467995" y="3095944"/>
                  <a:pt x="1503336" y="3084163"/>
                </a:cubicBezTo>
                <a:cubicBezTo>
                  <a:pt x="1518834" y="3078997"/>
                  <a:pt x="1535219" y="3075970"/>
                  <a:pt x="1549831" y="3068664"/>
                </a:cubicBezTo>
                <a:cubicBezTo>
                  <a:pt x="1566491" y="3060334"/>
                  <a:pt x="1579305" y="3045233"/>
                  <a:pt x="1596326" y="3037668"/>
                </a:cubicBezTo>
                <a:cubicBezTo>
                  <a:pt x="1626183" y="3024398"/>
                  <a:pt x="1658319" y="3017003"/>
                  <a:pt x="1689316" y="3006671"/>
                </a:cubicBezTo>
                <a:lnTo>
                  <a:pt x="1875295" y="2944678"/>
                </a:lnTo>
                <a:cubicBezTo>
                  <a:pt x="1875300" y="2944676"/>
                  <a:pt x="1968281" y="2913684"/>
                  <a:pt x="1968285" y="2913681"/>
                </a:cubicBezTo>
                <a:cubicBezTo>
                  <a:pt x="2028373" y="2873623"/>
                  <a:pt x="1997109" y="2888575"/>
                  <a:pt x="2061275" y="2867187"/>
                </a:cubicBezTo>
                <a:cubicBezTo>
                  <a:pt x="2180411" y="2787762"/>
                  <a:pt x="2148141" y="2841940"/>
                  <a:pt x="2169763" y="2712203"/>
                </a:cubicBezTo>
                <a:cubicBezTo>
                  <a:pt x="2164597" y="2608881"/>
                  <a:pt x="2163227" y="2505299"/>
                  <a:pt x="2154265" y="2402237"/>
                </a:cubicBezTo>
                <a:cubicBezTo>
                  <a:pt x="2152850" y="2385962"/>
                  <a:pt x="2143255" y="2371450"/>
                  <a:pt x="2138767" y="2355742"/>
                </a:cubicBezTo>
                <a:cubicBezTo>
                  <a:pt x="2132915" y="2335261"/>
                  <a:pt x="2129120" y="2314230"/>
                  <a:pt x="2123268" y="2293749"/>
                </a:cubicBezTo>
                <a:cubicBezTo>
                  <a:pt x="2118780" y="2278041"/>
                  <a:pt x="2112258" y="2262962"/>
                  <a:pt x="2107770" y="2247254"/>
                </a:cubicBezTo>
                <a:cubicBezTo>
                  <a:pt x="2101147" y="2224073"/>
                  <a:pt x="2089162" y="2163544"/>
                  <a:pt x="2076773" y="2138766"/>
                </a:cubicBezTo>
                <a:cubicBezTo>
                  <a:pt x="2068443" y="2122106"/>
                  <a:pt x="2053342" y="2109292"/>
                  <a:pt x="2045777" y="2092271"/>
                </a:cubicBezTo>
                <a:cubicBezTo>
                  <a:pt x="2032507" y="2062414"/>
                  <a:pt x="2014780" y="1999281"/>
                  <a:pt x="2014780" y="1999281"/>
                </a:cubicBezTo>
                <a:cubicBezTo>
                  <a:pt x="1941924" y="1489282"/>
                  <a:pt x="1986452" y="1840708"/>
                  <a:pt x="2014780" y="650929"/>
                </a:cubicBezTo>
                <a:cubicBezTo>
                  <a:pt x="2015409" y="624496"/>
                  <a:pt x="2037985" y="569713"/>
                  <a:pt x="2045777" y="542441"/>
                </a:cubicBezTo>
                <a:cubicBezTo>
                  <a:pt x="2051629" y="521960"/>
                  <a:pt x="2055423" y="500929"/>
                  <a:pt x="2061275" y="480448"/>
                </a:cubicBezTo>
                <a:cubicBezTo>
                  <a:pt x="2065763" y="464740"/>
                  <a:pt x="2066568" y="446710"/>
                  <a:pt x="2076773" y="433953"/>
                </a:cubicBezTo>
                <a:cubicBezTo>
                  <a:pt x="2088409" y="419408"/>
                  <a:pt x="2107770" y="413288"/>
                  <a:pt x="2123268" y="402956"/>
                </a:cubicBezTo>
                <a:cubicBezTo>
                  <a:pt x="2180095" y="317717"/>
                  <a:pt x="2123269" y="390039"/>
                  <a:pt x="2200760" y="325464"/>
                </a:cubicBezTo>
                <a:cubicBezTo>
                  <a:pt x="2254246" y="280893"/>
                  <a:pt x="2261910" y="243087"/>
                  <a:pt x="2340244" y="216976"/>
                </a:cubicBezTo>
                <a:lnTo>
                  <a:pt x="2479729" y="170481"/>
                </a:lnTo>
                <a:lnTo>
                  <a:pt x="2619214" y="123987"/>
                </a:lnTo>
                <a:cubicBezTo>
                  <a:pt x="2649285" y="113963"/>
                  <a:pt x="2697620" y="96529"/>
                  <a:pt x="2727702" y="92990"/>
                </a:cubicBezTo>
                <a:cubicBezTo>
                  <a:pt x="2794598" y="85120"/>
                  <a:pt x="2862021" y="82658"/>
                  <a:pt x="2929180" y="77492"/>
                </a:cubicBezTo>
                <a:cubicBezTo>
                  <a:pt x="2980841" y="67160"/>
                  <a:pt x="3032196" y="55156"/>
                  <a:pt x="3084163" y="46495"/>
                </a:cubicBezTo>
                <a:lnTo>
                  <a:pt x="3177153" y="30997"/>
                </a:lnTo>
                <a:cubicBezTo>
                  <a:pt x="3269871" y="16733"/>
                  <a:pt x="3314386" y="11905"/>
                  <a:pt x="3409628" y="0"/>
                </a:cubicBezTo>
                <a:cubicBezTo>
                  <a:pt x="3450957" y="5166"/>
                  <a:pt x="3492888" y="6771"/>
                  <a:pt x="3533614" y="15498"/>
                </a:cubicBezTo>
                <a:cubicBezTo>
                  <a:pt x="3565562" y="22344"/>
                  <a:pt x="3626604" y="46495"/>
                  <a:pt x="3626604" y="46495"/>
                </a:cubicBezTo>
                <a:lnTo>
                  <a:pt x="3719594" y="108488"/>
                </a:lnTo>
                <a:cubicBezTo>
                  <a:pt x="3735092" y="118820"/>
                  <a:pt x="3752918" y="126314"/>
                  <a:pt x="3766089" y="139485"/>
                </a:cubicBezTo>
                <a:cubicBezTo>
                  <a:pt x="3781587" y="154983"/>
                  <a:pt x="3794748" y="173241"/>
                  <a:pt x="3812583" y="185980"/>
                </a:cubicBezTo>
                <a:cubicBezTo>
                  <a:pt x="3831383" y="199409"/>
                  <a:pt x="3854517" y="205513"/>
                  <a:pt x="3874577" y="216976"/>
                </a:cubicBezTo>
                <a:cubicBezTo>
                  <a:pt x="3890750" y="226217"/>
                  <a:pt x="3905574" y="237641"/>
                  <a:pt x="3921072" y="247973"/>
                </a:cubicBezTo>
                <a:cubicBezTo>
                  <a:pt x="3931404" y="263471"/>
                  <a:pt x="3940144" y="280159"/>
                  <a:pt x="3952068" y="294468"/>
                </a:cubicBezTo>
                <a:cubicBezTo>
                  <a:pt x="3966099" y="311306"/>
                  <a:pt x="3986405" y="322726"/>
                  <a:pt x="3998563" y="340963"/>
                </a:cubicBezTo>
                <a:cubicBezTo>
                  <a:pt x="4007625" y="354556"/>
                  <a:pt x="4006755" y="372846"/>
                  <a:pt x="4014061" y="387458"/>
                </a:cubicBezTo>
                <a:cubicBezTo>
                  <a:pt x="4022391" y="404118"/>
                  <a:pt x="4034726" y="418455"/>
                  <a:pt x="4045058" y="433953"/>
                </a:cubicBezTo>
                <a:cubicBezTo>
                  <a:pt x="4055390" y="464949"/>
                  <a:pt x="4073882" y="494341"/>
                  <a:pt x="4076055" y="526942"/>
                </a:cubicBezTo>
                <a:cubicBezTo>
                  <a:pt x="4086985" y="690892"/>
                  <a:pt x="4090667" y="774251"/>
                  <a:pt x="4107051" y="929898"/>
                </a:cubicBezTo>
                <a:cubicBezTo>
                  <a:pt x="4111411" y="971320"/>
                  <a:pt x="4115703" y="1012801"/>
                  <a:pt x="4122550" y="1053885"/>
                </a:cubicBezTo>
                <a:cubicBezTo>
                  <a:pt x="4126052" y="1074895"/>
                  <a:pt x="4133427" y="1095085"/>
                  <a:pt x="4138048" y="1115878"/>
                </a:cubicBezTo>
                <a:cubicBezTo>
                  <a:pt x="4143762" y="1141593"/>
                  <a:pt x="4146615" y="1167956"/>
                  <a:pt x="4153546" y="1193370"/>
                </a:cubicBezTo>
                <a:cubicBezTo>
                  <a:pt x="4162143" y="1224892"/>
                  <a:pt x="4176619" y="1254661"/>
                  <a:pt x="4184543" y="1286359"/>
                </a:cubicBezTo>
                <a:lnTo>
                  <a:pt x="4215539" y="1410346"/>
                </a:lnTo>
                <a:cubicBezTo>
                  <a:pt x="4213091" y="1444621"/>
                  <a:pt x="4219768" y="1603368"/>
                  <a:pt x="4184543" y="1673817"/>
                </a:cubicBezTo>
                <a:cubicBezTo>
                  <a:pt x="4176213" y="1690477"/>
                  <a:pt x="4163878" y="1704814"/>
                  <a:pt x="4153546" y="1720312"/>
                </a:cubicBezTo>
                <a:cubicBezTo>
                  <a:pt x="4122705" y="1812837"/>
                  <a:pt x="4141426" y="1745848"/>
                  <a:pt x="4122550" y="1906292"/>
                </a:cubicBezTo>
                <a:cubicBezTo>
                  <a:pt x="4095829" y="2133416"/>
                  <a:pt x="4113897" y="1934437"/>
                  <a:pt x="4091553" y="2247254"/>
                </a:cubicBezTo>
                <a:cubicBezTo>
                  <a:pt x="4096719" y="2335078"/>
                  <a:pt x="4099086" y="2423111"/>
                  <a:pt x="4107051" y="2510725"/>
                </a:cubicBezTo>
                <a:cubicBezTo>
                  <a:pt x="4112527" y="2570962"/>
                  <a:pt x="4134600" y="2624367"/>
                  <a:pt x="4153546" y="2681207"/>
                </a:cubicBezTo>
                <a:cubicBezTo>
                  <a:pt x="4158712" y="2696705"/>
                  <a:pt x="4155451" y="2718640"/>
                  <a:pt x="4169044" y="2727702"/>
                </a:cubicBezTo>
                <a:cubicBezTo>
                  <a:pt x="4200041" y="2748366"/>
                  <a:pt x="4226692" y="2777915"/>
                  <a:pt x="4262034" y="2789695"/>
                </a:cubicBezTo>
                <a:cubicBezTo>
                  <a:pt x="4373513" y="2826854"/>
                  <a:pt x="4234298" y="2781770"/>
                  <a:pt x="4370522" y="2820692"/>
                </a:cubicBezTo>
                <a:cubicBezTo>
                  <a:pt x="4386230" y="2825180"/>
                  <a:pt x="4401069" y="2832646"/>
                  <a:pt x="4417017" y="2836190"/>
                </a:cubicBezTo>
                <a:cubicBezTo>
                  <a:pt x="4503135" y="2855327"/>
                  <a:pt x="4593397" y="2859269"/>
                  <a:pt x="4680489" y="2867187"/>
                </a:cubicBezTo>
                <a:cubicBezTo>
                  <a:pt x="4718303" y="2879792"/>
                  <a:pt x="4743435" y="2883638"/>
                  <a:pt x="4773478" y="2913681"/>
                </a:cubicBezTo>
                <a:cubicBezTo>
                  <a:pt x="4786649" y="2926852"/>
                  <a:pt x="4791304" y="2947005"/>
                  <a:pt x="4804475" y="2960176"/>
                </a:cubicBezTo>
                <a:cubicBezTo>
                  <a:pt x="4817646" y="2973347"/>
                  <a:pt x="4836661" y="2979248"/>
                  <a:pt x="4850970" y="2991173"/>
                </a:cubicBezTo>
                <a:cubicBezTo>
                  <a:pt x="4867808" y="3005205"/>
                  <a:pt x="4880627" y="3023637"/>
                  <a:pt x="4897465" y="3037668"/>
                </a:cubicBezTo>
                <a:cubicBezTo>
                  <a:pt x="4950271" y="3081673"/>
                  <a:pt x="4950111" y="3059317"/>
                  <a:pt x="5005953" y="3115159"/>
                </a:cubicBezTo>
                <a:cubicBezTo>
                  <a:pt x="5019124" y="3128330"/>
                  <a:pt x="5023779" y="3148483"/>
                  <a:pt x="5036950" y="3161654"/>
                </a:cubicBezTo>
                <a:cubicBezTo>
                  <a:pt x="5056173" y="3180877"/>
                  <a:pt x="5119038" y="3221546"/>
                  <a:pt x="5145438" y="3239146"/>
                </a:cubicBezTo>
                <a:cubicBezTo>
                  <a:pt x="5211165" y="3337739"/>
                  <a:pt x="5136250" y="3245980"/>
                  <a:pt x="5222929" y="3301139"/>
                </a:cubicBezTo>
                <a:cubicBezTo>
                  <a:pt x="5240931" y="3312595"/>
                  <a:pt x="5347517" y="3398900"/>
                  <a:pt x="5393411" y="3425125"/>
                </a:cubicBezTo>
                <a:cubicBezTo>
                  <a:pt x="5560196" y="3520431"/>
                  <a:pt x="5320936" y="3366476"/>
                  <a:pt x="5548394" y="3518115"/>
                </a:cubicBezTo>
                <a:cubicBezTo>
                  <a:pt x="5563892" y="3528447"/>
                  <a:pt x="5581718" y="3535941"/>
                  <a:pt x="5594889" y="3549112"/>
                </a:cubicBezTo>
                <a:lnTo>
                  <a:pt x="5687878" y="3642102"/>
                </a:lnTo>
                <a:cubicBezTo>
                  <a:pt x="5703376" y="3657600"/>
                  <a:pt x="5722215" y="3670360"/>
                  <a:pt x="5734373" y="3688597"/>
                </a:cubicBezTo>
                <a:lnTo>
                  <a:pt x="5796367" y="3781587"/>
                </a:lnTo>
                <a:cubicBezTo>
                  <a:pt x="5806699" y="3812583"/>
                  <a:pt x="5819439" y="3842879"/>
                  <a:pt x="5827363" y="3874576"/>
                </a:cubicBezTo>
                <a:cubicBezTo>
                  <a:pt x="5846823" y="3952419"/>
                  <a:pt x="5836125" y="3916363"/>
                  <a:pt x="5858360" y="3983064"/>
                </a:cubicBezTo>
                <a:cubicBezTo>
                  <a:pt x="5873858" y="3977898"/>
                  <a:pt x="5888741" y="3964880"/>
                  <a:pt x="5904855" y="3967566"/>
                </a:cubicBezTo>
                <a:cubicBezTo>
                  <a:pt x="5923228" y="3970628"/>
                  <a:pt x="5934690" y="3990233"/>
                  <a:pt x="5951350" y="3998563"/>
                </a:cubicBezTo>
                <a:cubicBezTo>
                  <a:pt x="5965962" y="4005869"/>
                  <a:pt x="5982346" y="4008895"/>
                  <a:pt x="5997844" y="4014061"/>
                </a:cubicBezTo>
                <a:cubicBezTo>
                  <a:pt x="6013342" y="4024393"/>
                  <a:pt x="6029182" y="4034231"/>
                  <a:pt x="6044339" y="4045058"/>
                </a:cubicBezTo>
                <a:cubicBezTo>
                  <a:pt x="6065358" y="4060072"/>
                  <a:pt x="6083906" y="4078737"/>
                  <a:pt x="6106333" y="4091553"/>
                </a:cubicBezTo>
                <a:cubicBezTo>
                  <a:pt x="6120517" y="4099658"/>
                  <a:pt x="6137330" y="4101885"/>
                  <a:pt x="6152828" y="4107051"/>
                </a:cubicBezTo>
                <a:cubicBezTo>
                  <a:pt x="6249470" y="4203694"/>
                  <a:pt x="6245817" y="4156205"/>
                  <a:pt x="6245817" y="4215539"/>
                </a:cubicBezTo>
              </a:path>
            </a:pathLst>
          </a:custGeom>
          <a:ln w="38100"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3" name="Textfeld 12"/>
          <p:cNvSpPr txBox="1"/>
          <p:nvPr/>
        </p:nvSpPr>
        <p:spPr>
          <a:xfrm>
            <a:off x="4283968" y="3636591"/>
            <a:ext cx="465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Problem 1: </a:t>
            </a:r>
            <a:r>
              <a:rPr lang="de-DE" sz="2400" dirty="0" err="1" smtClean="0">
                <a:solidFill>
                  <a:srgbClr val="FF0000"/>
                </a:solidFill>
              </a:rPr>
              <a:t>Breitbasige</a:t>
            </a:r>
            <a:r>
              <a:rPr lang="de-DE" sz="2400" dirty="0" smtClean="0">
                <a:solidFill>
                  <a:srgbClr val="FF0000"/>
                </a:solidFill>
              </a:rPr>
              <a:t> Aneurysmen</a:t>
            </a:r>
            <a:endParaRPr lang="de-DE" sz="2400" dirty="0">
              <a:solidFill>
                <a:srgbClr val="FF0000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41683"/>
      </p:ext>
    </p:extLst>
  </p:cSld>
  <p:clrMapOvr>
    <a:masterClrMapping/>
  </p:clrMapOvr>
  <p:transition spd="med" advTm="480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0" r="19543" b="46584"/>
          <a:stretch>
            <a:fillRect/>
          </a:stretch>
        </p:blipFill>
        <p:spPr bwMode="auto">
          <a:xfrm>
            <a:off x="-396875" y="1922462"/>
            <a:ext cx="6033309" cy="493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3802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3" t="23361" r="20752" b="28355"/>
          <a:stretch/>
        </p:blipFill>
        <p:spPr bwMode="auto">
          <a:xfrm>
            <a:off x="5076056" y="1916113"/>
            <a:ext cx="4104457" cy="494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err="1" smtClean="0"/>
              <a:t>Ballonremodelling</a:t>
            </a:r>
            <a:r>
              <a:rPr lang="de-DE" altLang="de-DE" sz="4000" dirty="0" smtClean="0"/>
              <a:t>: Rezidiv eines </a:t>
            </a:r>
            <a:r>
              <a:rPr lang="de-DE" altLang="de-DE" sz="4000" dirty="0" err="1" smtClean="0"/>
              <a:t>gecoilten</a:t>
            </a:r>
            <a:r>
              <a:rPr lang="de-DE" altLang="de-DE" sz="4000" dirty="0" smtClean="0"/>
              <a:t> </a:t>
            </a:r>
            <a:r>
              <a:rPr lang="de-DE" altLang="de-DE" sz="4000" dirty="0" err="1" smtClean="0"/>
              <a:t>Pcom</a:t>
            </a:r>
            <a:r>
              <a:rPr lang="de-DE" altLang="de-DE" sz="4000" dirty="0" smtClean="0"/>
              <a:t>-Aneurysmas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6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24"/>
    </mc:Choice>
    <mc:Fallback xmlns="">
      <p:transition spd="slow" advTm="20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08" r="18306" b="25078"/>
          <a:stretch>
            <a:fillRect/>
          </a:stretch>
        </p:blipFill>
        <p:spPr bwMode="auto">
          <a:xfrm>
            <a:off x="-2124075" y="1374973"/>
            <a:ext cx="7272338" cy="608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6" t="31308" b="25078"/>
          <a:stretch>
            <a:fillRect/>
          </a:stretch>
        </p:blipFill>
        <p:spPr bwMode="auto">
          <a:xfrm>
            <a:off x="4211638" y="1381323"/>
            <a:ext cx="7058025" cy="608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err="1" smtClean="0"/>
              <a:t>Ballonremodelling</a:t>
            </a:r>
            <a:r>
              <a:rPr lang="de-DE" altLang="de-DE" sz="4000" dirty="0" smtClean="0"/>
              <a:t>: Rezidiv eines </a:t>
            </a:r>
            <a:r>
              <a:rPr lang="de-DE" altLang="de-DE" sz="4000" dirty="0" err="1" smtClean="0"/>
              <a:t>gecoilten</a:t>
            </a:r>
            <a:r>
              <a:rPr lang="de-DE" altLang="de-DE" sz="4000" dirty="0" smtClean="0"/>
              <a:t> </a:t>
            </a:r>
            <a:r>
              <a:rPr lang="de-DE" altLang="de-DE" sz="4000" dirty="0" err="1" smtClean="0"/>
              <a:t>Pcom</a:t>
            </a:r>
            <a:r>
              <a:rPr lang="de-DE" altLang="de-DE" sz="4000" dirty="0" smtClean="0"/>
              <a:t>-Aneurysmas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1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23"/>
    </mc:Choice>
    <mc:Fallback xmlns="">
      <p:transition spd="slow" advTm="15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25"/>
          <a:stretch/>
        </p:blipFill>
        <p:spPr>
          <a:xfrm>
            <a:off x="35496" y="980728"/>
            <a:ext cx="3960440" cy="3262833"/>
          </a:xfrm>
          <a:prstGeom prst="rect">
            <a:avLst/>
          </a:prstGeom>
        </p:spPr>
      </p:pic>
      <p:pic>
        <p:nvPicPr>
          <p:cNvPr id="2" name="Bild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97"/>
          <a:stretch/>
        </p:blipFill>
        <p:spPr>
          <a:xfrm>
            <a:off x="-8124" y="3785523"/>
            <a:ext cx="4268492" cy="3459901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402" y="-27384"/>
            <a:ext cx="5638718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de-DE" altLang="de-DE" sz="4000" smtClean="0"/>
              <a:t>Stentassistiertes</a:t>
            </a:r>
            <a:r>
              <a:rPr lang="de-DE" altLang="de-DE" sz="4000" dirty="0" smtClean="0"/>
              <a:t> </a:t>
            </a:r>
            <a:r>
              <a:rPr lang="de-DE" altLang="de-DE" sz="4000" dirty="0" err="1" smtClean="0"/>
              <a:t>Coiling</a:t>
            </a:r>
            <a:endParaRPr lang="de-DE" altLang="de-DE" sz="4000" dirty="0" smtClean="0"/>
          </a:p>
        </p:txBody>
      </p:sp>
      <p:grpSp>
        <p:nvGrpSpPr>
          <p:cNvPr id="5" name="Gruppieren 1"/>
          <p:cNvGrpSpPr/>
          <p:nvPr/>
        </p:nvGrpSpPr>
        <p:grpSpPr>
          <a:xfrm>
            <a:off x="4415519" y="1363576"/>
            <a:ext cx="4008402" cy="1901014"/>
            <a:chOff x="2203459" y="2242582"/>
            <a:chExt cx="3386324" cy="1264030"/>
          </a:xfrm>
        </p:grpSpPr>
        <p:sp>
          <p:nvSpPr>
            <p:cNvPr id="6" name="Freihandform 5"/>
            <p:cNvSpPr>
              <a:spLocks/>
            </p:cNvSpPr>
            <p:nvPr/>
          </p:nvSpPr>
          <p:spPr bwMode="auto">
            <a:xfrm>
              <a:off x="4064196" y="2242582"/>
              <a:ext cx="1525587" cy="976312"/>
            </a:xfrm>
            <a:custGeom>
              <a:avLst/>
              <a:gdLst>
                <a:gd name="T0" fmla="*/ 0 w 1525614"/>
                <a:gd name="T1" fmla="*/ 0 h 975704"/>
                <a:gd name="T2" fmla="*/ 7745 w 1525614"/>
                <a:gd name="T3" fmla="*/ 154971 h 975704"/>
                <a:gd name="T4" fmla="*/ 23233 w 1525614"/>
                <a:gd name="T5" fmla="*/ 201461 h 975704"/>
                <a:gd name="T6" fmla="*/ 30976 w 1525614"/>
                <a:gd name="T7" fmla="*/ 224707 h 975704"/>
                <a:gd name="T8" fmla="*/ 108418 w 1525614"/>
                <a:gd name="T9" fmla="*/ 294443 h 975704"/>
                <a:gd name="T10" fmla="*/ 131650 w 1525614"/>
                <a:gd name="T11" fmla="*/ 317689 h 975704"/>
                <a:gd name="T12" fmla="*/ 154882 w 1525614"/>
                <a:gd name="T13" fmla="*/ 333186 h 975704"/>
                <a:gd name="T14" fmla="*/ 201346 w 1525614"/>
                <a:gd name="T15" fmla="*/ 379677 h 975704"/>
                <a:gd name="T16" fmla="*/ 271044 w 1525614"/>
                <a:gd name="T17" fmla="*/ 402923 h 975704"/>
                <a:gd name="T18" fmla="*/ 363973 w 1525614"/>
                <a:gd name="T19" fmla="*/ 426168 h 975704"/>
                <a:gd name="T20" fmla="*/ 410438 w 1525614"/>
                <a:gd name="T21" fmla="*/ 441665 h 975704"/>
                <a:gd name="T22" fmla="*/ 518855 w 1525614"/>
                <a:gd name="T23" fmla="*/ 449414 h 975704"/>
                <a:gd name="T24" fmla="*/ 549831 w 1525614"/>
                <a:gd name="T25" fmla="*/ 464911 h 975704"/>
                <a:gd name="T26" fmla="*/ 596295 w 1525614"/>
                <a:gd name="T27" fmla="*/ 480408 h 975704"/>
                <a:gd name="T28" fmla="*/ 673737 w 1525614"/>
                <a:gd name="T29" fmla="*/ 503654 h 975704"/>
                <a:gd name="T30" fmla="*/ 696969 w 1525614"/>
                <a:gd name="T31" fmla="*/ 511401 h 975704"/>
                <a:gd name="T32" fmla="*/ 758922 w 1525614"/>
                <a:gd name="T33" fmla="*/ 526899 h 975704"/>
                <a:gd name="T34" fmla="*/ 813131 w 1525614"/>
                <a:gd name="T35" fmla="*/ 542396 h 975704"/>
                <a:gd name="T36" fmla="*/ 859595 w 1525614"/>
                <a:gd name="T37" fmla="*/ 581139 h 975704"/>
                <a:gd name="T38" fmla="*/ 890571 w 1525614"/>
                <a:gd name="T39" fmla="*/ 588887 h 975704"/>
                <a:gd name="T40" fmla="*/ 906059 w 1525614"/>
                <a:gd name="T41" fmla="*/ 604384 h 975704"/>
                <a:gd name="T42" fmla="*/ 983501 w 1525614"/>
                <a:gd name="T43" fmla="*/ 627630 h 975704"/>
                <a:gd name="T44" fmla="*/ 1006732 w 1525614"/>
                <a:gd name="T45" fmla="*/ 643127 h 975704"/>
                <a:gd name="T46" fmla="*/ 1053197 w 1525614"/>
                <a:gd name="T47" fmla="*/ 658623 h 975704"/>
                <a:gd name="T48" fmla="*/ 1076430 w 1525614"/>
                <a:gd name="T49" fmla="*/ 666372 h 975704"/>
                <a:gd name="T50" fmla="*/ 1107405 w 1525614"/>
                <a:gd name="T51" fmla="*/ 681869 h 975704"/>
                <a:gd name="T52" fmla="*/ 1130638 w 1525614"/>
                <a:gd name="T53" fmla="*/ 689617 h 975704"/>
                <a:gd name="T54" fmla="*/ 1177103 w 1525614"/>
                <a:gd name="T55" fmla="*/ 720612 h 975704"/>
                <a:gd name="T56" fmla="*/ 1208079 w 1525614"/>
                <a:gd name="T57" fmla="*/ 736108 h 975704"/>
                <a:gd name="T58" fmla="*/ 1254544 w 1525614"/>
                <a:gd name="T59" fmla="*/ 767103 h 975704"/>
                <a:gd name="T60" fmla="*/ 1308752 w 1525614"/>
                <a:gd name="T61" fmla="*/ 798097 h 975704"/>
                <a:gd name="T62" fmla="*/ 1324241 w 1525614"/>
                <a:gd name="T63" fmla="*/ 813594 h 975704"/>
                <a:gd name="T64" fmla="*/ 1347473 w 1525614"/>
                <a:gd name="T65" fmla="*/ 821342 h 975704"/>
                <a:gd name="T66" fmla="*/ 1409425 w 1525614"/>
                <a:gd name="T67" fmla="*/ 860085 h 975704"/>
                <a:gd name="T68" fmla="*/ 1432658 w 1525614"/>
                <a:gd name="T69" fmla="*/ 883330 h 975704"/>
                <a:gd name="T70" fmla="*/ 1455890 w 1525614"/>
                <a:gd name="T71" fmla="*/ 898828 h 975704"/>
                <a:gd name="T72" fmla="*/ 1486867 w 1525614"/>
                <a:gd name="T73" fmla="*/ 945319 h 975704"/>
                <a:gd name="T74" fmla="*/ 1510098 w 1525614"/>
                <a:gd name="T75" fmla="*/ 960815 h 975704"/>
                <a:gd name="T76" fmla="*/ 1525587 w 1525614"/>
                <a:gd name="T77" fmla="*/ 976312 h 97570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525614" h="975704">
                  <a:moveTo>
                    <a:pt x="0" y="0"/>
                  </a:moveTo>
                  <a:cubicBezTo>
                    <a:pt x="2582" y="51625"/>
                    <a:pt x="1820" y="103526"/>
                    <a:pt x="7745" y="154874"/>
                  </a:cubicBezTo>
                  <a:cubicBezTo>
                    <a:pt x="9616" y="171092"/>
                    <a:pt x="18070" y="185849"/>
                    <a:pt x="23233" y="201336"/>
                  </a:cubicBezTo>
                  <a:cubicBezTo>
                    <a:pt x="25814" y="209080"/>
                    <a:pt x="24447" y="219670"/>
                    <a:pt x="30977" y="224567"/>
                  </a:cubicBezTo>
                  <a:cubicBezTo>
                    <a:pt x="79475" y="260938"/>
                    <a:pt x="52830" y="238674"/>
                    <a:pt x="108420" y="294260"/>
                  </a:cubicBezTo>
                  <a:cubicBezTo>
                    <a:pt x="116164" y="302004"/>
                    <a:pt x="122540" y="311416"/>
                    <a:pt x="131652" y="317491"/>
                  </a:cubicBezTo>
                  <a:cubicBezTo>
                    <a:pt x="139396" y="322654"/>
                    <a:pt x="147928" y="326796"/>
                    <a:pt x="154885" y="332979"/>
                  </a:cubicBezTo>
                  <a:cubicBezTo>
                    <a:pt x="171256" y="347530"/>
                    <a:pt x="180571" y="372515"/>
                    <a:pt x="201350" y="379441"/>
                  </a:cubicBezTo>
                  <a:cubicBezTo>
                    <a:pt x="224583" y="387185"/>
                    <a:pt x="247291" y="396733"/>
                    <a:pt x="271049" y="402672"/>
                  </a:cubicBezTo>
                  <a:cubicBezTo>
                    <a:pt x="302026" y="410416"/>
                    <a:pt x="333687" y="415807"/>
                    <a:pt x="363979" y="425903"/>
                  </a:cubicBezTo>
                  <a:cubicBezTo>
                    <a:pt x="379468" y="431065"/>
                    <a:pt x="394299" y="438968"/>
                    <a:pt x="410445" y="441390"/>
                  </a:cubicBezTo>
                  <a:cubicBezTo>
                    <a:pt x="446276" y="446764"/>
                    <a:pt x="482724" y="446553"/>
                    <a:pt x="518864" y="449134"/>
                  </a:cubicBezTo>
                  <a:cubicBezTo>
                    <a:pt x="529190" y="454296"/>
                    <a:pt x="539122" y="460334"/>
                    <a:pt x="549841" y="464621"/>
                  </a:cubicBezTo>
                  <a:cubicBezTo>
                    <a:pt x="565000" y="470684"/>
                    <a:pt x="580818" y="474947"/>
                    <a:pt x="596306" y="480109"/>
                  </a:cubicBezTo>
                  <a:cubicBezTo>
                    <a:pt x="648872" y="497630"/>
                    <a:pt x="585204" y="476778"/>
                    <a:pt x="673749" y="503340"/>
                  </a:cubicBezTo>
                  <a:cubicBezTo>
                    <a:pt x="681568" y="505685"/>
                    <a:pt x="689106" y="508935"/>
                    <a:pt x="696981" y="511083"/>
                  </a:cubicBezTo>
                  <a:cubicBezTo>
                    <a:pt x="717518" y="516684"/>
                    <a:pt x="738740" y="519841"/>
                    <a:pt x="758935" y="526571"/>
                  </a:cubicBezTo>
                  <a:cubicBezTo>
                    <a:pt x="792265" y="537679"/>
                    <a:pt x="774249" y="532334"/>
                    <a:pt x="813145" y="542058"/>
                  </a:cubicBezTo>
                  <a:cubicBezTo>
                    <a:pt x="827100" y="556013"/>
                    <a:pt x="840742" y="572692"/>
                    <a:pt x="859610" y="580777"/>
                  </a:cubicBezTo>
                  <a:cubicBezTo>
                    <a:pt x="869393" y="584969"/>
                    <a:pt x="880261" y="585939"/>
                    <a:pt x="890587" y="588520"/>
                  </a:cubicBezTo>
                  <a:cubicBezTo>
                    <a:pt x="895750" y="593683"/>
                    <a:pt x="899545" y="600743"/>
                    <a:pt x="906075" y="604008"/>
                  </a:cubicBezTo>
                  <a:cubicBezTo>
                    <a:pt x="924925" y="613432"/>
                    <a:pt x="961288" y="621682"/>
                    <a:pt x="983518" y="627239"/>
                  </a:cubicBezTo>
                  <a:cubicBezTo>
                    <a:pt x="991262" y="632401"/>
                    <a:pt x="998245" y="638946"/>
                    <a:pt x="1006750" y="642726"/>
                  </a:cubicBezTo>
                  <a:cubicBezTo>
                    <a:pt x="1021669" y="649356"/>
                    <a:pt x="1037727" y="653051"/>
                    <a:pt x="1053216" y="658213"/>
                  </a:cubicBezTo>
                  <a:cubicBezTo>
                    <a:pt x="1060960" y="660794"/>
                    <a:pt x="1069148" y="662306"/>
                    <a:pt x="1076449" y="665957"/>
                  </a:cubicBezTo>
                  <a:cubicBezTo>
                    <a:pt x="1086774" y="671119"/>
                    <a:pt x="1096814" y="676897"/>
                    <a:pt x="1107425" y="681444"/>
                  </a:cubicBezTo>
                  <a:cubicBezTo>
                    <a:pt x="1114928" y="684659"/>
                    <a:pt x="1123522" y="685224"/>
                    <a:pt x="1130658" y="689188"/>
                  </a:cubicBezTo>
                  <a:cubicBezTo>
                    <a:pt x="1146930" y="698228"/>
                    <a:pt x="1160474" y="711839"/>
                    <a:pt x="1177124" y="720163"/>
                  </a:cubicBezTo>
                  <a:cubicBezTo>
                    <a:pt x="1187449" y="725325"/>
                    <a:pt x="1198706" y="728941"/>
                    <a:pt x="1208100" y="735650"/>
                  </a:cubicBezTo>
                  <a:cubicBezTo>
                    <a:pt x="1258859" y="771904"/>
                    <a:pt x="1204729" y="750013"/>
                    <a:pt x="1254566" y="766625"/>
                  </a:cubicBezTo>
                  <a:cubicBezTo>
                    <a:pt x="1306728" y="818783"/>
                    <a:pt x="1246374" y="766402"/>
                    <a:pt x="1308775" y="797600"/>
                  </a:cubicBezTo>
                  <a:cubicBezTo>
                    <a:pt x="1315305" y="800865"/>
                    <a:pt x="1318003" y="809331"/>
                    <a:pt x="1324264" y="813087"/>
                  </a:cubicBezTo>
                  <a:cubicBezTo>
                    <a:pt x="1331264" y="817287"/>
                    <a:pt x="1339753" y="818250"/>
                    <a:pt x="1347497" y="820831"/>
                  </a:cubicBezTo>
                  <a:cubicBezTo>
                    <a:pt x="1432444" y="905775"/>
                    <a:pt x="1330453" y="814413"/>
                    <a:pt x="1409450" y="859549"/>
                  </a:cubicBezTo>
                  <a:cubicBezTo>
                    <a:pt x="1418959" y="864982"/>
                    <a:pt x="1424269" y="875769"/>
                    <a:pt x="1432683" y="882780"/>
                  </a:cubicBezTo>
                  <a:cubicBezTo>
                    <a:pt x="1439833" y="888738"/>
                    <a:pt x="1448172" y="893105"/>
                    <a:pt x="1455916" y="898268"/>
                  </a:cubicBezTo>
                  <a:cubicBezTo>
                    <a:pt x="1466242" y="913755"/>
                    <a:pt x="1471405" y="934405"/>
                    <a:pt x="1486893" y="944730"/>
                  </a:cubicBezTo>
                  <a:cubicBezTo>
                    <a:pt x="1494637" y="949892"/>
                    <a:pt x="1502857" y="954403"/>
                    <a:pt x="1510125" y="960217"/>
                  </a:cubicBezTo>
                  <a:cubicBezTo>
                    <a:pt x="1515826" y="964778"/>
                    <a:pt x="1525614" y="975704"/>
                    <a:pt x="1525614" y="975704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7" name="Freihandform 6"/>
            <p:cNvSpPr>
              <a:spLocks/>
            </p:cNvSpPr>
            <p:nvPr/>
          </p:nvSpPr>
          <p:spPr bwMode="auto">
            <a:xfrm flipV="1">
              <a:off x="2203459" y="2872979"/>
              <a:ext cx="3314700" cy="633633"/>
            </a:xfrm>
            <a:custGeom>
              <a:avLst/>
              <a:gdLst>
                <a:gd name="T0" fmla="*/ 0 w 2927319"/>
                <a:gd name="T1" fmla="*/ 434361 h 645049"/>
                <a:gd name="T2" fmla="*/ 394960 w 2927319"/>
                <a:gd name="T3" fmla="*/ 434361 h 645049"/>
                <a:gd name="T4" fmla="*/ 449170 w 2927319"/>
                <a:gd name="T5" fmla="*/ 426605 h 645049"/>
                <a:gd name="T6" fmla="*/ 495636 w 2927319"/>
                <a:gd name="T7" fmla="*/ 418849 h 645049"/>
                <a:gd name="T8" fmla="*/ 681499 w 2927319"/>
                <a:gd name="T9" fmla="*/ 411092 h 645049"/>
                <a:gd name="T10" fmla="*/ 983527 w 2927319"/>
                <a:gd name="T11" fmla="*/ 418849 h 645049"/>
                <a:gd name="T12" fmla="*/ 1045482 w 2927319"/>
                <a:gd name="T13" fmla="*/ 426605 h 645049"/>
                <a:gd name="T14" fmla="*/ 1138414 w 2927319"/>
                <a:gd name="T15" fmla="*/ 434361 h 645049"/>
                <a:gd name="T16" fmla="*/ 1208113 w 2927319"/>
                <a:gd name="T17" fmla="*/ 449874 h 645049"/>
                <a:gd name="T18" fmla="*/ 1362999 w 2927319"/>
                <a:gd name="T19" fmla="*/ 457631 h 645049"/>
                <a:gd name="T20" fmla="*/ 1541118 w 2927319"/>
                <a:gd name="T21" fmla="*/ 480900 h 645049"/>
                <a:gd name="T22" fmla="*/ 1572096 w 2927319"/>
                <a:gd name="T23" fmla="*/ 496413 h 645049"/>
                <a:gd name="T24" fmla="*/ 1634050 w 2927319"/>
                <a:gd name="T25" fmla="*/ 519683 h 645049"/>
                <a:gd name="T26" fmla="*/ 1665028 w 2927319"/>
                <a:gd name="T27" fmla="*/ 550708 h 645049"/>
                <a:gd name="T28" fmla="*/ 1680516 w 2927319"/>
                <a:gd name="T29" fmla="*/ 573977 h 645049"/>
                <a:gd name="T30" fmla="*/ 1719237 w 2927319"/>
                <a:gd name="T31" fmla="*/ 605003 h 645049"/>
                <a:gd name="T32" fmla="*/ 1773448 w 2927319"/>
                <a:gd name="T33" fmla="*/ 643786 h 645049"/>
                <a:gd name="T34" fmla="*/ 1998032 w 2927319"/>
                <a:gd name="T35" fmla="*/ 628273 h 645049"/>
                <a:gd name="T36" fmla="*/ 2029009 w 2927319"/>
                <a:gd name="T37" fmla="*/ 612760 h 645049"/>
                <a:gd name="T38" fmla="*/ 2052243 w 2927319"/>
                <a:gd name="T39" fmla="*/ 597247 h 645049"/>
                <a:gd name="T40" fmla="*/ 2083220 w 2927319"/>
                <a:gd name="T41" fmla="*/ 550708 h 645049"/>
                <a:gd name="T42" fmla="*/ 2106453 w 2927319"/>
                <a:gd name="T43" fmla="*/ 496413 h 645049"/>
                <a:gd name="T44" fmla="*/ 2121941 w 2927319"/>
                <a:gd name="T45" fmla="*/ 449874 h 645049"/>
                <a:gd name="T46" fmla="*/ 2137431 w 2927319"/>
                <a:gd name="T47" fmla="*/ 403335 h 645049"/>
                <a:gd name="T48" fmla="*/ 2145175 w 2927319"/>
                <a:gd name="T49" fmla="*/ 380066 h 645049"/>
                <a:gd name="T50" fmla="*/ 2207129 w 2927319"/>
                <a:gd name="T51" fmla="*/ 349041 h 645049"/>
                <a:gd name="T52" fmla="*/ 2300060 w 2927319"/>
                <a:gd name="T53" fmla="*/ 310258 h 645049"/>
                <a:gd name="T54" fmla="*/ 2300060 w 2927319"/>
                <a:gd name="T55" fmla="*/ 310258 h 645049"/>
                <a:gd name="T56" fmla="*/ 2362015 w 2927319"/>
                <a:gd name="T57" fmla="*/ 286989 h 645049"/>
                <a:gd name="T58" fmla="*/ 2431714 w 2927319"/>
                <a:gd name="T59" fmla="*/ 248207 h 645049"/>
                <a:gd name="T60" fmla="*/ 2454947 w 2927319"/>
                <a:gd name="T61" fmla="*/ 240450 h 645049"/>
                <a:gd name="T62" fmla="*/ 2478180 w 2927319"/>
                <a:gd name="T63" fmla="*/ 224937 h 645049"/>
                <a:gd name="T64" fmla="*/ 2524646 w 2927319"/>
                <a:gd name="T65" fmla="*/ 209424 h 645049"/>
                <a:gd name="T66" fmla="*/ 2547879 w 2927319"/>
                <a:gd name="T67" fmla="*/ 201668 h 645049"/>
                <a:gd name="T68" fmla="*/ 2602089 w 2927319"/>
                <a:gd name="T69" fmla="*/ 178399 h 645049"/>
                <a:gd name="T70" fmla="*/ 2656299 w 2927319"/>
                <a:gd name="T71" fmla="*/ 155128 h 645049"/>
                <a:gd name="T72" fmla="*/ 2718254 w 2927319"/>
                <a:gd name="T73" fmla="*/ 147373 h 645049"/>
                <a:gd name="T74" fmla="*/ 2741487 w 2927319"/>
                <a:gd name="T75" fmla="*/ 131859 h 645049"/>
                <a:gd name="T76" fmla="*/ 2787953 w 2927319"/>
                <a:gd name="T77" fmla="*/ 116347 h 645049"/>
                <a:gd name="T78" fmla="*/ 2826674 w 2927319"/>
                <a:gd name="T79" fmla="*/ 77565 h 645049"/>
                <a:gd name="T80" fmla="*/ 2888629 w 2927319"/>
                <a:gd name="T81" fmla="*/ 38782 h 645049"/>
                <a:gd name="T82" fmla="*/ 2896373 w 2927319"/>
                <a:gd name="T83" fmla="*/ 15513 h 645049"/>
                <a:gd name="T84" fmla="*/ 2927350 w 2927319"/>
                <a:gd name="T85" fmla="*/ 0 h 645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7319" h="645049">
                  <a:moveTo>
                    <a:pt x="0" y="433646"/>
                  </a:moveTo>
                  <a:cubicBezTo>
                    <a:pt x="186125" y="464664"/>
                    <a:pt x="81605" y="454080"/>
                    <a:pt x="394956" y="433646"/>
                  </a:cubicBezTo>
                  <a:cubicBezTo>
                    <a:pt x="413170" y="432458"/>
                    <a:pt x="431124" y="428677"/>
                    <a:pt x="449165" y="425902"/>
                  </a:cubicBezTo>
                  <a:cubicBezTo>
                    <a:pt x="464685" y="423515"/>
                    <a:pt x="479964" y="419203"/>
                    <a:pt x="495631" y="418159"/>
                  </a:cubicBezTo>
                  <a:cubicBezTo>
                    <a:pt x="557501" y="414035"/>
                    <a:pt x="619538" y="412996"/>
                    <a:pt x="681492" y="410415"/>
                  </a:cubicBezTo>
                  <a:lnTo>
                    <a:pt x="983517" y="418159"/>
                  </a:lnTo>
                  <a:cubicBezTo>
                    <a:pt x="1004310" y="419044"/>
                    <a:pt x="1024762" y="423831"/>
                    <a:pt x="1045471" y="425902"/>
                  </a:cubicBezTo>
                  <a:cubicBezTo>
                    <a:pt x="1076401" y="428995"/>
                    <a:pt x="1107425" y="431065"/>
                    <a:pt x="1138402" y="433646"/>
                  </a:cubicBezTo>
                  <a:cubicBezTo>
                    <a:pt x="1154095" y="437569"/>
                    <a:pt x="1193635" y="447976"/>
                    <a:pt x="1208100" y="449133"/>
                  </a:cubicBezTo>
                  <a:cubicBezTo>
                    <a:pt x="1259628" y="453255"/>
                    <a:pt x="1311357" y="454296"/>
                    <a:pt x="1362985" y="456877"/>
                  </a:cubicBezTo>
                  <a:cubicBezTo>
                    <a:pt x="1422357" y="464621"/>
                    <a:pt x="1487548" y="453332"/>
                    <a:pt x="1541102" y="480108"/>
                  </a:cubicBezTo>
                  <a:cubicBezTo>
                    <a:pt x="1551428" y="485271"/>
                    <a:pt x="1561530" y="490908"/>
                    <a:pt x="1572079" y="495596"/>
                  </a:cubicBezTo>
                  <a:cubicBezTo>
                    <a:pt x="1599853" y="507939"/>
                    <a:pt x="1608491" y="510313"/>
                    <a:pt x="1634033" y="518827"/>
                  </a:cubicBezTo>
                  <a:cubicBezTo>
                    <a:pt x="1650929" y="569512"/>
                    <a:pt x="1627462" y="519766"/>
                    <a:pt x="1665010" y="549801"/>
                  </a:cubicBezTo>
                  <a:cubicBezTo>
                    <a:pt x="1672278" y="555615"/>
                    <a:pt x="1674684" y="565765"/>
                    <a:pt x="1680498" y="573032"/>
                  </a:cubicBezTo>
                  <a:cubicBezTo>
                    <a:pt x="1699673" y="597000"/>
                    <a:pt x="1693601" y="582050"/>
                    <a:pt x="1719219" y="604007"/>
                  </a:cubicBezTo>
                  <a:cubicBezTo>
                    <a:pt x="1765992" y="644095"/>
                    <a:pt x="1730739" y="628497"/>
                    <a:pt x="1773429" y="642726"/>
                  </a:cubicBezTo>
                  <a:cubicBezTo>
                    <a:pt x="1808307" y="641385"/>
                    <a:pt x="1932283" y="655406"/>
                    <a:pt x="1998011" y="627238"/>
                  </a:cubicBezTo>
                  <a:cubicBezTo>
                    <a:pt x="2008622" y="622691"/>
                    <a:pt x="2018965" y="617478"/>
                    <a:pt x="2028988" y="611751"/>
                  </a:cubicBezTo>
                  <a:cubicBezTo>
                    <a:pt x="2037069" y="607133"/>
                    <a:pt x="2044477" y="601426"/>
                    <a:pt x="2052221" y="596263"/>
                  </a:cubicBezTo>
                  <a:cubicBezTo>
                    <a:pt x="2062547" y="580776"/>
                    <a:pt x="2077312" y="567460"/>
                    <a:pt x="2083198" y="549801"/>
                  </a:cubicBezTo>
                  <a:cubicBezTo>
                    <a:pt x="2108127" y="475016"/>
                    <a:pt x="2068150" y="591291"/>
                    <a:pt x="2106431" y="495596"/>
                  </a:cubicBezTo>
                  <a:cubicBezTo>
                    <a:pt x="2112494" y="480438"/>
                    <a:pt x="2116756" y="464621"/>
                    <a:pt x="2121919" y="449133"/>
                  </a:cubicBezTo>
                  <a:lnTo>
                    <a:pt x="2137408" y="402671"/>
                  </a:lnTo>
                  <a:cubicBezTo>
                    <a:pt x="2139989" y="394927"/>
                    <a:pt x="2138153" y="383639"/>
                    <a:pt x="2145152" y="379440"/>
                  </a:cubicBezTo>
                  <a:cubicBezTo>
                    <a:pt x="2190873" y="352009"/>
                    <a:pt x="2169593" y="360968"/>
                    <a:pt x="2207106" y="348466"/>
                  </a:cubicBezTo>
                  <a:cubicBezTo>
                    <a:pt x="2250714" y="319394"/>
                    <a:pt x="2221508" y="335921"/>
                    <a:pt x="2300036" y="309747"/>
                  </a:cubicBezTo>
                  <a:cubicBezTo>
                    <a:pt x="2340533" y="289500"/>
                    <a:pt x="2319813" y="297060"/>
                    <a:pt x="2361990" y="286516"/>
                  </a:cubicBezTo>
                  <a:cubicBezTo>
                    <a:pt x="2392269" y="266332"/>
                    <a:pt x="2390597" y="266059"/>
                    <a:pt x="2431688" y="247798"/>
                  </a:cubicBezTo>
                  <a:cubicBezTo>
                    <a:pt x="2439148" y="244483"/>
                    <a:pt x="2447619" y="243704"/>
                    <a:pt x="2454921" y="240054"/>
                  </a:cubicBezTo>
                  <a:cubicBezTo>
                    <a:pt x="2463246" y="235892"/>
                    <a:pt x="2469649" y="228347"/>
                    <a:pt x="2478154" y="224567"/>
                  </a:cubicBezTo>
                  <a:cubicBezTo>
                    <a:pt x="2493073" y="217937"/>
                    <a:pt x="2509131" y="214241"/>
                    <a:pt x="2524619" y="209079"/>
                  </a:cubicBezTo>
                  <a:cubicBezTo>
                    <a:pt x="2532363" y="206498"/>
                    <a:pt x="2540551" y="204987"/>
                    <a:pt x="2547852" y="201336"/>
                  </a:cubicBezTo>
                  <a:cubicBezTo>
                    <a:pt x="2650593" y="149967"/>
                    <a:pt x="2522297" y="212288"/>
                    <a:pt x="2602061" y="178105"/>
                  </a:cubicBezTo>
                  <a:cubicBezTo>
                    <a:pt x="2621735" y="169674"/>
                    <a:pt x="2635241" y="158696"/>
                    <a:pt x="2656271" y="154873"/>
                  </a:cubicBezTo>
                  <a:cubicBezTo>
                    <a:pt x="2676747" y="151150"/>
                    <a:pt x="2697574" y="149711"/>
                    <a:pt x="2718225" y="147130"/>
                  </a:cubicBezTo>
                  <a:cubicBezTo>
                    <a:pt x="2725969" y="141967"/>
                    <a:pt x="2732953" y="135422"/>
                    <a:pt x="2741458" y="131642"/>
                  </a:cubicBezTo>
                  <a:cubicBezTo>
                    <a:pt x="2756377" y="125012"/>
                    <a:pt x="2787923" y="116155"/>
                    <a:pt x="2787923" y="116155"/>
                  </a:cubicBezTo>
                  <a:cubicBezTo>
                    <a:pt x="2800830" y="103249"/>
                    <a:pt x="2812907" y="89456"/>
                    <a:pt x="2826644" y="77437"/>
                  </a:cubicBezTo>
                  <a:cubicBezTo>
                    <a:pt x="2835315" y="69851"/>
                    <a:pt x="2885699" y="40457"/>
                    <a:pt x="2888598" y="38718"/>
                  </a:cubicBezTo>
                  <a:cubicBezTo>
                    <a:pt x="2891179" y="30974"/>
                    <a:pt x="2890570" y="21259"/>
                    <a:pt x="2896342" y="15487"/>
                  </a:cubicBezTo>
                  <a:cubicBezTo>
                    <a:pt x="2904505" y="7324"/>
                    <a:pt x="2927319" y="0"/>
                    <a:pt x="2927319" y="0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</p:grpSp>
      <p:sp>
        <p:nvSpPr>
          <p:cNvPr id="8" name="Freihandform 7"/>
          <p:cNvSpPr/>
          <p:nvPr/>
        </p:nvSpPr>
        <p:spPr>
          <a:xfrm>
            <a:off x="4463480" y="24230"/>
            <a:ext cx="4680520" cy="3110038"/>
          </a:xfrm>
          <a:custGeom>
            <a:avLst/>
            <a:gdLst>
              <a:gd name="connsiteX0" fmla="*/ 0 w 6245835"/>
              <a:gd name="connsiteY0" fmla="*/ 3270142 h 4215539"/>
              <a:gd name="connsiteX1" fmla="*/ 433953 w 6245835"/>
              <a:gd name="connsiteY1" fmla="*/ 3270142 h 4215539"/>
              <a:gd name="connsiteX2" fmla="*/ 495946 w 6245835"/>
              <a:gd name="connsiteY2" fmla="*/ 3254644 h 4215539"/>
              <a:gd name="connsiteX3" fmla="*/ 945397 w 6245835"/>
              <a:gd name="connsiteY3" fmla="*/ 3239146 h 4215539"/>
              <a:gd name="connsiteX4" fmla="*/ 1038387 w 6245835"/>
              <a:gd name="connsiteY4" fmla="*/ 3208149 h 4215539"/>
              <a:gd name="connsiteX5" fmla="*/ 1208868 w 6245835"/>
              <a:gd name="connsiteY5" fmla="*/ 3177153 h 4215539"/>
              <a:gd name="connsiteX6" fmla="*/ 1363851 w 6245835"/>
              <a:gd name="connsiteY6" fmla="*/ 3161654 h 4215539"/>
              <a:gd name="connsiteX7" fmla="*/ 1410346 w 6245835"/>
              <a:gd name="connsiteY7" fmla="*/ 3146156 h 4215539"/>
              <a:gd name="connsiteX8" fmla="*/ 1503336 w 6245835"/>
              <a:gd name="connsiteY8" fmla="*/ 3084163 h 4215539"/>
              <a:gd name="connsiteX9" fmla="*/ 1549831 w 6245835"/>
              <a:gd name="connsiteY9" fmla="*/ 3068664 h 4215539"/>
              <a:gd name="connsiteX10" fmla="*/ 1596326 w 6245835"/>
              <a:gd name="connsiteY10" fmla="*/ 3037668 h 4215539"/>
              <a:gd name="connsiteX11" fmla="*/ 1689316 w 6245835"/>
              <a:gd name="connsiteY11" fmla="*/ 3006671 h 4215539"/>
              <a:gd name="connsiteX12" fmla="*/ 1875295 w 6245835"/>
              <a:gd name="connsiteY12" fmla="*/ 2944678 h 4215539"/>
              <a:gd name="connsiteX13" fmla="*/ 1968285 w 6245835"/>
              <a:gd name="connsiteY13" fmla="*/ 2913681 h 4215539"/>
              <a:gd name="connsiteX14" fmla="*/ 2061275 w 6245835"/>
              <a:gd name="connsiteY14" fmla="*/ 2867187 h 4215539"/>
              <a:gd name="connsiteX15" fmla="*/ 2169763 w 6245835"/>
              <a:gd name="connsiteY15" fmla="*/ 2712203 h 4215539"/>
              <a:gd name="connsiteX16" fmla="*/ 2154265 w 6245835"/>
              <a:gd name="connsiteY16" fmla="*/ 2402237 h 4215539"/>
              <a:gd name="connsiteX17" fmla="*/ 2138767 w 6245835"/>
              <a:gd name="connsiteY17" fmla="*/ 2355742 h 4215539"/>
              <a:gd name="connsiteX18" fmla="*/ 2123268 w 6245835"/>
              <a:gd name="connsiteY18" fmla="*/ 2293749 h 4215539"/>
              <a:gd name="connsiteX19" fmla="*/ 2107770 w 6245835"/>
              <a:gd name="connsiteY19" fmla="*/ 2247254 h 4215539"/>
              <a:gd name="connsiteX20" fmla="*/ 2076773 w 6245835"/>
              <a:gd name="connsiteY20" fmla="*/ 2138766 h 4215539"/>
              <a:gd name="connsiteX21" fmla="*/ 2045777 w 6245835"/>
              <a:gd name="connsiteY21" fmla="*/ 2092271 h 4215539"/>
              <a:gd name="connsiteX22" fmla="*/ 2014780 w 6245835"/>
              <a:gd name="connsiteY22" fmla="*/ 1999281 h 4215539"/>
              <a:gd name="connsiteX23" fmla="*/ 2014780 w 6245835"/>
              <a:gd name="connsiteY23" fmla="*/ 650929 h 4215539"/>
              <a:gd name="connsiteX24" fmla="*/ 2045777 w 6245835"/>
              <a:gd name="connsiteY24" fmla="*/ 542441 h 4215539"/>
              <a:gd name="connsiteX25" fmla="*/ 2061275 w 6245835"/>
              <a:gd name="connsiteY25" fmla="*/ 480448 h 4215539"/>
              <a:gd name="connsiteX26" fmla="*/ 2076773 w 6245835"/>
              <a:gd name="connsiteY26" fmla="*/ 433953 h 4215539"/>
              <a:gd name="connsiteX27" fmla="*/ 2123268 w 6245835"/>
              <a:gd name="connsiteY27" fmla="*/ 402956 h 4215539"/>
              <a:gd name="connsiteX28" fmla="*/ 2200760 w 6245835"/>
              <a:gd name="connsiteY28" fmla="*/ 325464 h 4215539"/>
              <a:gd name="connsiteX29" fmla="*/ 2340244 w 6245835"/>
              <a:gd name="connsiteY29" fmla="*/ 216976 h 4215539"/>
              <a:gd name="connsiteX30" fmla="*/ 2479729 w 6245835"/>
              <a:gd name="connsiteY30" fmla="*/ 170481 h 4215539"/>
              <a:gd name="connsiteX31" fmla="*/ 2619214 w 6245835"/>
              <a:gd name="connsiteY31" fmla="*/ 123987 h 4215539"/>
              <a:gd name="connsiteX32" fmla="*/ 2727702 w 6245835"/>
              <a:gd name="connsiteY32" fmla="*/ 92990 h 4215539"/>
              <a:gd name="connsiteX33" fmla="*/ 2929180 w 6245835"/>
              <a:gd name="connsiteY33" fmla="*/ 77492 h 4215539"/>
              <a:gd name="connsiteX34" fmla="*/ 3084163 w 6245835"/>
              <a:gd name="connsiteY34" fmla="*/ 46495 h 4215539"/>
              <a:gd name="connsiteX35" fmla="*/ 3177153 w 6245835"/>
              <a:gd name="connsiteY35" fmla="*/ 30997 h 4215539"/>
              <a:gd name="connsiteX36" fmla="*/ 3409628 w 6245835"/>
              <a:gd name="connsiteY36" fmla="*/ 0 h 4215539"/>
              <a:gd name="connsiteX37" fmla="*/ 3533614 w 6245835"/>
              <a:gd name="connsiteY37" fmla="*/ 15498 h 4215539"/>
              <a:gd name="connsiteX38" fmla="*/ 3626604 w 6245835"/>
              <a:gd name="connsiteY38" fmla="*/ 46495 h 4215539"/>
              <a:gd name="connsiteX39" fmla="*/ 3719594 w 6245835"/>
              <a:gd name="connsiteY39" fmla="*/ 108488 h 4215539"/>
              <a:gd name="connsiteX40" fmla="*/ 3766089 w 6245835"/>
              <a:gd name="connsiteY40" fmla="*/ 139485 h 4215539"/>
              <a:gd name="connsiteX41" fmla="*/ 3812583 w 6245835"/>
              <a:gd name="connsiteY41" fmla="*/ 185980 h 4215539"/>
              <a:gd name="connsiteX42" fmla="*/ 3874577 w 6245835"/>
              <a:gd name="connsiteY42" fmla="*/ 216976 h 4215539"/>
              <a:gd name="connsiteX43" fmla="*/ 3921072 w 6245835"/>
              <a:gd name="connsiteY43" fmla="*/ 247973 h 4215539"/>
              <a:gd name="connsiteX44" fmla="*/ 3952068 w 6245835"/>
              <a:gd name="connsiteY44" fmla="*/ 294468 h 4215539"/>
              <a:gd name="connsiteX45" fmla="*/ 3998563 w 6245835"/>
              <a:gd name="connsiteY45" fmla="*/ 340963 h 4215539"/>
              <a:gd name="connsiteX46" fmla="*/ 4014061 w 6245835"/>
              <a:gd name="connsiteY46" fmla="*/ 387458 h 4215539"/>
              <a:gd name="connsiteX47" fmla="*/ 4045058 w 6245835"/>
              <a:gd name="connsiteY47" fmla="*/ 433953 h 4215539"/>
              <a:gd name="connsiteX48" fmla="*/ 4076055 w 6245835"/>
              <a:gd name="connsiteY48" fmla="*/ 526942 h 4215539"/>
              <a:gd name="connsiteX49" fmla="*/ 4107051 w 6245835"/>
              <a:gd name="connsiteY49" fmla="*/ 929898 h 4215539"/>
              <a:gd name="connsiteX50" fmla="*/ 4122550 w 6245835"/>
              <a:gd name="connsiteY50" fmla="*/ 1053885 h 4215539"/>
              <a:gd name="connsiteX51" fmla="*/ 4138048 w 6245835"/>
              <a:gd name="connsiteY51" fmla="*/ 1115878 h 4215539"/>
              <a:gd name="connsiteX52" fmla="*/ 4153546 w 6245835"/>
              <a:gd name="connsiteY52" fmla="*/ 1193370 h 4215539"/>
              <a:gd name="connsiteX53" fmla="*/ 4184543 w 6245835"/>
              <a:gd name="connsiteY53" fmla="*/ 1286359 h 4215539"/>
              <a:gd name="connsiteX54" fmla="*/ 4215539 w 6245835"/>
              <a:gd name="connsiteY54" fmla="*/ 1410346 h 4215539"/>
              <a:gd name="connsiteX55" fmla="*/ 4184543 w 6245835"/>
              <a:gd name="connsiteY55" fmla="*/ 1673817 h 4215539"/>
              <a:gd name="connsiteX56" fmla="*/ 4153546 w 6245835"/>
              <a:gd name="connsiteY56" fmla="*/ 1720312 h 4215539"/>
              <a:gd name="connsiteX57" fmla="*/ 4122550 w 6245835"/>
              <a:gd name="connsiteY57" fmla="*/ 1906292 h 4215539"/>
              <a:gd name="connsiteX58" fmla="*/ 4091553 w 6245835"/>
              <a:gd name="connsiteY58" fmla="*/ 2247254 h 4215539"/>
              <a:gd name="connsiteX59" fmla="*/ 4107051 w 6245835"/>
              <a:gd name="connsiteY59" fmla="*/ 2510725 h 4215539"/>
              <a:gd name="connsiteX60" fmla="*/ 4153546 w 6245835"/>
              <a:gd name="connsiteY60" fmla="*/ 2681207 h 4215539"/>
              <a:gd name="connsiteX61" fmla="*/ 4169044 w 6245835"/>
              <a:gd name="connsiteY61" fmla="*/ 2727702 h 4215539"/>
              <a:gd name="connsiteX62" fmla="*/ 4262034 w 6245835"/>
              <a:gd name="connsiteY62" fmla="*/ 2789695 h 4215539"/>
              <a:gd name="connsiteX63" fmla="*/ 4370522 w 6245835"/>
              <a:gd name="connsiteY63" fmla="*/ 2820692 h 4215539"/>
              <a:gd name="connsiteX64" fmla="*/ 4417017 w 6245835"/>
              <a:gd name="connsiteY64" fmla="*/ 2836190 h 4215539"/>
              <a:gd name="connsiteX65" fmla="*/ 4680489 w 6245835"/>
              <a:gd name="connsiteY65" fmla="*/ 2867187 h 4215539"/>
              <a:gd name="connsiteX66" fmla="*/ 4773478 w 6245835"/>
              <a:gd name="connsiteY66" fmla="*/ 2913681 h 4215539"/>
              <a:gd name="connsiteX67" fmla="*/ 4804475 w 6245835"/>
              <a:gd name="connsiteY67" fmla="*/ 2960176 h 4215539"/>
              <a:gd name="connsiteX68" fmla="*/ 4850970 w 6245835"/>
              <a:gd name="connsiteY68" fmla="*/ 2991173 h 4215539"/>
              <a:gd name="connsiteX69" fmla="*/ 4897465 w 6245835"/>
              <a:gd name="connsiteY69" fmla="*/ 3037668 h 4215539"/>
              <a:gd name="connsiteX70" fmla="*/ 5005953 w 6245835"/>
              <a:gd name="connsiteY70" fmla="*/ 3115159 h 4215539"/>
              <a:gd name="connsiteX71" fmla="*/ 5036950 w 6245835"/>
              <a:gd name="connsiteY71" fmla="*/ 3161654 h 4215539"/>
              <a:gd name="connsiteX72" fmla="*/ 5145438 w 6245835"/>
              <a:gd name="connsiteY72" fmla="*/ 3239146 h 4215539"/>
              <a:gd name="connsiteX73" fmla="*/ 5222929 w 6245835"/>
              <a:gd name="connsiteY73" fmla="*/ 3301139 h 4215539"/>
              <a:gd name="connsiteX74" fmla="*/ 5393411 w 6245835"/>
              <a:gd name="connsiteY74" fmla="*/ 3425125 h 4215539"/>
              <a:gd name="connsiteX75" fmla="*/ 5548394 w 6245835"/>
              <a:gd name="connsiteY75" fmla="*/ 3518115 h 4215539"/>
              <a:gd name="connsiteX76" fmla="*/ 5594889 w 6245835"/>
              <a:gd name="connsiteY76" fmla="*/ 3549112 h 4215539"/>
              <a:gd name="connsiteX77" fmla="*/ 5687878 w 6245835"/>
              <a:gd name="connsiteY77" fmla="*/ 3642102 h 4215539"/>
              <a:gd name="connsiteX78" fmla="*/ 5734373 w 6245835"/>
              <a:gd name="connsiteY78" fmla="*/ 3688597 h 4215539"/>
              <a:gd name="connsiteX79" fmla="*/ 5796367 w 6245835"/>
              <a:gd name="connsiteY79" fmla="*/ 3781587 h 4215539"/>
              <a:gd name="connsiteX80" fmla="*/ 5827363 w 6245835"/>
              <a:gd name="connsiteY80" fmla="*/ 3874576 h 4215539"/>
              <a:gd name="connsiteX81" fmla="*/ 5858360 w 6245835"/>
              <a:gd name="connsiteY81" fmla="*/ 3983064 h 4215539"/>
              <a:gd name="connsiteX82" fmla="*/ 5904855 w 6245835"/>
              <a:gd name="connsiteY82" fmla="*/ 3967566 h 4215539"/>
              <a:gd name="connsiteX83" fmla="*/ 5951350 w 6245835"/>
              <a:gd name="connsiteY83" fmla="*/ 3998563 h 4215539"/>
              <a:gd name="connsiteX84" fmla="*/ 5997844 w 6245835"/>
              <a:gd name="connsiteY84" fmla="*/ 4014061 h 4215539"/>
              <a:gd name="connsiteX85" fmla="*/ 6044339 w 6245835"/>
              <a:gd name="connsiteY85" fmla="*/ 4045058 h 4215539"/>
              <a:gd name="connsiteX86" fmla="*/ 6106333 w 6245835"/>
              <a:gd name="connsiteY86" fmla="*/ 4091553 h 4215539"/>
              <a:gd name="connsiteX87" fmla="*/ 6152828 w 6245835"/>
              <a:gd name="connsiteY87" fmla="*/ 4107051 h 4215539"/>
              <a:gd name="connsiteX88" fmla="*/ 6245817 w 6245835"/>
              <a:gd name="connsiteY88" fmla="*/ 4215539 h 421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245835" h="4215539">
                <a:moveTo>
                  <a:pt x="0" y="3270142"/>
                </a:moveTo>
                <a:cubicBezTo>
                  <a:pt x="184651" y="3307074"/>
                  <a:pt x="93903" y="3295331"/>
                  <a:pt x="433953" y="3270142"/>
                </a:cubicBezTo>
                <a:cubicBezTo>
                  <a:pt x="455195" y="3268568"/>
                  <a:pt x="474685" y="3255933"/>
                  <a:pt x="495946" y="3254644"/>
                </a:cubicBezTo>
                <a:cubicBezTo>
                  <a:pt x="645577" y="3245576"/>
                  <a:pt x="795580" y="3244312"/>
                  <a:pt x="945397" y="3239146"/>
                </a:cubicBezTo>
                <a:cubicBezTo>
                  <a:pt x="976394" y="3228814"/>
                  <a:pt x="1006348" y="3214557"/>
                  <a:pt x="1038387" y="3208149"/>
                </a:cubicBezTo>
                <a:cubicBezTo>
                  <a:pt x="1091289" y="3197569"/>
                  <a:pt x="1155986" y="3183763"/>
                  <a:pt x="1208868" y="3177153"/>
                </a:cubicBezTo>
                <a:cubicBezTo>
                  <a:pt x="1260386" y="3170713"/>
                  <a:pt x="1312190" y="3166820"/>
                  <a:pt x="1363851" y="3161654"/>
                </a:cubicBezTo>
                <a:cubicBezTo>
                  <a:pt x="1379349" y="3156488"/>
                  <a:pt x="1396065" y="3154090"/>
                  <a:pt x="1410346" y="3146156"/>
                </a:cubicBezTo>
                <a:cubicBezTo>
                  <a:pt x="1442911" y="3128064"/>
                  <a:pt x="1467995" y="3095944"/>
                  <a:pt x="1503336" y="3084163"/>
                </a:cubicBezTo>
                <a:cubicBezTo>
                  <a:pt x="1518834" y="3078997"/>
                  <a:pt x="1535219" y="3075970"/>
                  <a:pt x="1549831" y="3068664"/>
                </a:cubicBezTo>
                <a:cubicBezTo>
                  <a:pt x="1566491" y="3060334"/>
                  <a:pt x="1579305" y="3045233"/>
                  <a:pt x="1596326" y="3037668"/>
                </a:cubicBezTo>
                <a:cubicBezTo>
                  <a:pt x="1626183" y="3024398"/>
                  <a:pt x="1658319" y="3017003"/>
                  <a:pt x="1689316" y="3006671"/>
                </a:cubicBezTo>
                <a:lnTo>
                  <a:pt x="1875295" y="2944678"/>
                </a:lnTo>
                <a:cubicBezTo>
                  <a:pt x="1875300" y="2944676"/>
                  <a:pt x="1968281" y="2913684"/>
                  <a:pt x="1968285" y="2913681"/>
                </a:cubicBezTo>
                <a:cubicBezTo>
                  <a:pt x="2028373" y="2873623"/>
                  <a:pt x="1997109" y="2888575"/>
                  <a:pt x="2061275" y="2867187"/>
                </a:cubicBezTo>
                <a:cubicBezTo>
                  <a:pt x="2180411" y="2787762"/>
                  <a:pt x="2148141" y="2841940"/>
                  <a:pt x="2169763" y="2712203"/>
                </a:cubicBezTo>
                <a:cubicBezTo>
                  <a:pt x="2164597" y="2608881"/>
                  <a:pt x="2163227" y="2505299"/>
                  <a:pt x="2154265" y="2402237"/>
                </a:cubicBezTo>
                <a:cubicBezTo>
                  <a:pt x="2152850" y="2385962"/>
                  <a:pt x="2143255" y="2371450"/>
                  <a:pt x="2138767" y="2355742"/>
                </a:cubicBezTo>
                <a:cubicBezTo>
                  <a:pt x="2132915" y="2335261"/>
                  <a:pt x="2129120" y="2314230"/>
                  <a:pt x="2123268" y="2293749"/>
                </a:cubicBezTo>
                <a:cubicBezTo>
                  <a:pt x="2118780" y="2278041"/>
                  <a:pt x="2112258" y="2262962"/>
                  <a:pt x="2107770" y="2247254"/>
                </a:cubicBezTo>
                <a:cubicBezTo>
                  <a:pt x="2101147" y="2224073"/>
                  <a:pt x="2089162" y="2163544"/>
                  <a:pt x="2076773" y="2138766"/>
                </a:cubicBezTo>
                <a:cubicBezTo>
                  <a:pt x="2068443" y="2122106"/>
                  <a:pt x="2053342" y="2109292"/>
                  <a:pt x="2045777" y="2092271"/>
                </a:cubicBezTo>
                <a:cubicBezTo>
                  <a:pt x="2032507" y="2062414"/>
                  <a:pt x="2014780" y="1999281"/>
                  <a:pt x="2014780" y="1999281"/>
                </a:cubicBezTo>
                <a:cubicBezTo>
                  <a:pt x="1941924" y="1489282"/>
                  <a:pt x="1986452" y="1840708"/>
                  <a:pt x="2014780" y="650929"/>
                </a:cubicBezTo>
                <a:cubicBezTo>
                  <a:pt x="2015409" y="624496"/>
                  <a:pt x="2037985" y="569713"/>
                  <a:pt x="2045777" y="542441"/>
                </a:cubicBezTo>
                <a:cubicBezTo>
                  <a:pt x="2051629" y="521960"/>
                  <a:pt x="2055423" y="500929"/>
                  <a:pt x="2061275" y="480448"/>
                </a:cubicBezTo>
                <a:cubicBezTo>
                  <a:pt x="2065763" y="464740"/>
                  <a:pt x="2066568" y="446710"/>
                  <a:pt x="2076773" y="433953"/>
                </a:cubicBezTo>
                <a:cubicBezTo>
                  <a:pt x="2088409" y="419408"/>
                  <a:pt x="2107770" y="413288"/>
                  <a:pt x="2123268" y="402956"/>
                </a:cubicBezTo>
                <a:cubicBezTo>
                  <a:pt x="2180095" y="317717"/>
                  <a:pt x="2123269" y="390039"/>
                  <a:pt x="2200760" y="325464"/>
                </a:cubicBezTo>
                <a:cubicBezTo>
                  <a:pt x="2254246" y="280893"/>
                  <a:pt x="2261910" y="243087"/>
                  <a:pt x="2340244" y="216976"/>
                </a:cubicBezTo>
                <a:lnTo>
                  <a:pt x="2479729" y="170481"/>
                </a:lnTo>
                <a:lnTo>
                  <a:pt x="2619214" y="123987"/>
                </a:lnTo>
                <a:cubicBezTo>
                  <a:pt x="2649285" y="113963"/>
                  <a:pt x="2697620" y="96529"/>
                  <a:pt x="2727702" y="92990"/>
                </a:cubicBezTo>
                <a:cubicBezTo>
                  <a:pt x="2794598" y="85120"/>
                  <a:pt x="2862021" y="82658"/>
                  <a:pt x="2929180" y="77492"/>
                </a:cubicBezTo>
                <a:cubicBezTo>
                  <a:pt x="2980841" y="67160"/>
                  <a:pt x="3032196" y="55156"/>
                  <a:pt x="3084163" y="46495"/>
                </a:cubicBezTo>
                <a:lnTo>
                  <a:pt x="3177153" y="30997"/>
                </a:lnTo>
                <a:cubicBezTo>
                  <a:pt x="3269871" y="16733"/>
                  <a:pt x="3314386" y="11905"/>
                  <a:pt x="3409628" y="0"/>
                </a:cubicBezTo>
                <a:cubicBezTo>
                  <a:pt x="3450957" y="5166"/>
                  <a:pt x="3492888" y="6771"/>
                  <a:pt x="3533614" y="15498"/>
                </a:cubicBezTo>
                <a:cubicBezTo>
                  <a:pt x="3565562" y="22344"/>
                  <a:pt x="3626604" y="46495"/>
                  <a:pt x="3626604" y="46495"/>
                </a:cubicBezTo>
                <a:lnTo>
                  <a:pt x="3719594" y="108488"/>
                </a:lnTo>
                <a:cubicBezTo>
                  <a:pt x="3735092" y="118820"/>
                  <a:pt x="3752918" y="126314"/>
                  <a:pt x="3766089" y="139485"/>
                </a:cubicBezTo>
                <a:cubicBezTo>
                  <a:pt x="3781587" y="154983"/>
                  <a:pt x="3794748" y="173241"/>
                  <a:pt x="3812583" y="185980"/>
                </a:cubicBezTo>
                <a:cubicBezTo>
                  <a:pt x="3831383" y="199409"/>
                  <a:pt x="3854517" y="205513"/>
                  <a:pt x="3874577" y="216976"/>
                </a:cubicBezTo>
                <a:cubicBezTo>
                  <a:pt x="3890750" y="226217"/>
                  <a:pt x="3905574" y="237641"/>
                  <a:pt x="3921072" y="247973"/>
                </a:cubicBezTo>
                <a:cubicBezTo>
                  <a:pt x="3931404" y="263471"/>
                  <a:pt x="3940144" y="280159"/>
                  <a:pt x="3952068" y="294468"/>
                </a:cubicBezTo>
                <a:cubicBezTo>
                  <a:pt x="3966099" y="311306"/>
                  <a:pt x="3986405" y="322726"/>
                  <a:pt x="3998563" y="340963"/>
                </a:cubicBezTo>
                <a:cubicBezTo>
                  <a:pt x="4007625" y="354556"/>
                  <a:pt x="4006755" y="372846"/>
                  <a:pt x="4014061" y="387458"/>
                </a:cubicBezTo>
                <a:cubicBezTo>
                  <a:pt x="4022391" y="404118"/>
                  <a:pt x="4034726" y="418455"/>
                  <a:pt x="4045058" y="433953"/>
                </a:cubicBezTo>
                <a:cubicBezTo>
                  <a:pt x="4055390" y="464949"/>
                  <a:pt x="4073882" y="494341"/>
                  <a:pt x="4076055" y="526942"/>
                </a:cubicBezTo>
                <a:cubicBezTo>
                  <a:pt x="4086985" y="690892"/>
                  <a:pt x="4090667" y="774251"/>
                  <a:pt x="4107051" y="929898"/>
                </a:cubicBezTo>
                <a:cubicBezTo>
                  <a:pt x="4111411" y="971320"/>
                  <a:pt x="4115703" y="1012801"/>
                  <a:pt x="4122550" y="1053885"/>
                </a:cubicBezTo>
                <a:cubicBezTo>
                  <a:pt x="4126052" y="1074895"/>
                  <a:pt x="4133427" y="1095085"/>
                  <a:pt x="4138048" y="1115878"/>
                </a:cubicBezTo>
                <a:cubicBezTo>
                  <a:pt x="4143762" y="1141593"/>
                  <a:pt x="4146615" y="1167956"/>
                  <a:pt x="4153546" y="1193370"/>
                </a:cubicBezTo>
                <a:cubicBezTo>
                  <a:pt x="4162143" y="1224892"/>
                  <a:pt x="4176619" y="1254661"/>
                  <a:pt x="4184543" y="1286359"/>
                </a:cubicBezTo>
                <a:lnTo>
                  <a:pt x="4215539" y="1410346"/>
                </a:lnTo>
                <a:cubicBezTo>
                  <a:pt x="4213091" y="1444621"/>
                  <a:pt x="4219768" y="1603368"/>
                  <a:pt x="4184543" y="1673817"/>
                </a:cubicBezTo>
                <a:cubicBezTo>
                  <a:pt x="4176213" y="1690477"/>
                  <a:pt x="4163878" y="1704814"/>
                  <a:pt x="4153546" y="1720312"/>
                </a:cubicBezTo>
                <a:cubicBezTo>
                  <a:pt x="4122705" y="1812837"/>
                  <a:pt x="4141426" y="1745848"/>
                  <a:pt x="4122550" y="1906292"/>
                </a:cubicBezTo>
                <a:cubicBezTo>
                  <a:pt x="4095829" y="2133416"/>
                  <a:pt x="4113897" y="1934437"/>
                  <a:pt x="4091553" y="2247254"/>
                </a:cubicBezTo>
                <a:cubicBezTo>
                  <a:pt x="4096719" y="2335078"/>
                  <a:pt x="4099086" y="2423111"/>
                  <a:pt x="4107051" y="2510725"/>
                </a:cubicBezTo>
                <a:cubicBezTo>
                  <a:pt x="4112527" y="2570962"/>
                  <a:pt x="4134600" y="2624367"/>
                  <a:pt x="4153546" y="2681207"/>
                </a:cubicBezTo>
                <a:cubicBezTo>
                  <a:pt x="4158712" y="2696705"/>
                  <a:pt x="4155451" y="2718640"/>
                  <a:pt x="4169044" y="2727702"/>
                </a:cubicBezTo>
                <a:cubicBezTo>
                  <a:pt x="4200041" y="2748366"/>
                  <a:pt x="4226692" y="2777915"/>
                  <a:pt x="4262034" y="2789695"/>
                </a:cubicBezTo>
                <a:cubicBezTo>
                  <a:pt x="4373513" y="2826854"/>
                  <a:pt x="4234298" y="2781770"/>
                  <a:pt x="4370522" y="2820692"/>
                </a:cubicBezTo>
                <a:cubicBezTo>
                  <a:pt x="4386230" y="2825180"/>
                  <a:pt x="4401069" y="2832646"/>
                  <a:pt x="4417017" y="2836190"/>
                </a:cubicBezTo>
                <a:cubicBezTo>
                  <a:pt x="4503135" y="2855327"/>
                  <a:pt x="4593397" y="2859269"/>
                  <a:pt x="4680489" y="2867187"/>
                </a:cubicBezTo>
                <a:cubicBezTo>
                  <a:pt x="4718303" y="2879792"/>
                  <a:pt x="4743435" y="2883638"/>
                  <a:pt x="4773478" y="2913681"/>
                </a:cubicBezTo>
                <a:cubicBezTo>
                  <a:pt x="4786649" y="2926852"/>
                  <a:pt x="4791304" y="2947005"/>
                  <a:pt x="4804475" y="2960176"/>
                </a:cubicBezTo>
                <a:cubicBezTo>
                  <a:pt x="4817646" y="2973347"/>
                  <a:pt x="4836661" y="2979248"/>
                  <a:pt x="4850970" y="2991173"/>
                </a:cubicBezTo>
                <a:cubicBezTo>
                  <a:pt x="4867808" y="3005205"/>
                  <a:pt x="4880627" y="3023637"/>
                  <a:pt x="4897465" y="3037668"/>
                </a:cubicBezTo>
                <a:cubicBezTo>
                  <a:pt x="4950271" y="3081673"/>
                  <a:pt x="4950111" y="3059317"/>
                  <a:pt x="5005953" y="3115159"/>
                </a:cubicBezTo>
                <a:cubicBezTo>
                  <a:pt x="5019124" y="3128330"/>
                  <a:pt x="5023779" y="3148483"/>
                  <a:pt x="5036950" y="3161654"/>
                </a:cubicBezTo>
                <a:cubicBezTo>
                  <a:pt x="5056173" y="3180877"/>
                  <a:pt x="5119038" y="3221546"/>
                  <a:pt x="5145438" y="3239146"/>
                </a:cubicBezTo>
                <a:cubicBezTo>
                  <a:pt x="5211165" y="3337739"/>
                  <a:pt x="5136250" y="3245980"/>
                  <a:pt x="5222929" y="3301139"/>
                </a:cubicBezTo>
                <a:cubicBezTo>
                  <a:pt x="5240931" y="3312595"/>
                  <a:pt x="5347517" y="3398900"/>
                  <a:pt x="5393411" y="3425125"/>
                </a:cubicBezTo>
                <a:cubicBezTo>
                  <a:pt x="5560196" y="3520431"/>
                  <a:pt x="5320936" y="3366476"/>
                  <a:pt x="5548394" y="3518115"/>
                </a:cubicBezTo>
                <a:cubicBezTo>
                  <a:pt x="5563892" y="3528447"/>
                  <a:pt x="5581718" y="3535941"/>
                  <a:pt x="5594889" y="3549112"/>
                </a:cubicBezTo>
                <a:lnTo>
                  <a:pt x="5687878" y="3642102"/>
                </a:lnTo>
                <a:cubicBezTo>
                  <a:pt x="5703376" y="3657600"/>
                  <a:pt x="5722215" y="3670360"/>
                  <a:pt x="5734373" y="3688597"/>
                </a:cubicBezTo>
                <a:lnTo>
                  <a:pt x="5796367" y="3781587"/>
                </a:lnTo>
                <a:cubicBezTo>
                  <a:pt x="5806699" y="3812583"/>
                  <a:pt x="5819439" y="3842879"/>
                  <a:pt x="5827363" y="3874576"/>
                </a:cubicBezTo>
                <a:cubicBezTo>
                  <a:pt x="5846823" y="3952419"/>
                  <a:pt x="5836125" y="3916363"/>
                  <a:pt x="5858360" y="3983064"/>
                </a:cubicBezTo>
                <a:cubicBezTo>
                  <a:pt x="5873858" y="3977898"/>
                  <a:pt x="5888741" y="3964880"/>
                  <a:pt x="5904855" y="3967566"/>
                </a:cubicBezTo>
                <a:cubicBezTo>
                  <a:pt x="5923228" y="3970628"/>
                  <a:pt x="5934690" y="3990233"/>
                  <a:pt x="5951350" y="3998563"/>
                </a:cubicBezTo>
                <a:cubicBezTo>
                  <a:pt x="5965962" y="4005869"/>
                  <a:pt x="5982346" y="4008895"/>
                  <a:pt x="5997844" y="4014061"/>
                </a:cubicBezTo>
                <a:cubicBezTo>
                  <a:pt x="6013342" y="4024393"/>
                  <a:pt x="6029182" y="4034231"/>
                  <a:pt x="6044339" y="4045058"/>
                </a:cubicBezTo>
                <a:cubicBezTo>
                  <a:pt x="6065358" y="4060072"/>
                  <a:pt x="6083906" y="4078737"/>
                  <a:pt x="6106333" y="4091553"/>
                </a:cubicBezTo>
                <a:cubicBezTo>
                  <a:pt x="6120517" y="4099658"/>
                  <a:pt x="6137330" y="4101885"/>
                  <a:pt x="6152828" y="4107051"/>
                </a:cubicBezTo>
                <a:cubicBezTo>
                  <a:pt x="6249470" y="4203694"/>
                  <a:pt x="6245817" y="4156205"/>
                  <a:pt x="6245817" y="4215539"/>
                </a:cubicBezTo>
              </a:path>
            </a:pathLst>
          </a:custGeom>
          <a:ln w="38100"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Textfeld 8"/>
          <p:cNvSpPr txBox="1"/>
          <p:nvPr/>
        </p:nvSpPr>
        <p:spPr>
          <a:xfrm>
            <a:off x="4463480" y="3410624"/>
            <a:ext cx="465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Problem 1: </a:t>
            </a:r>
            <a:r>
              <a:rPr lang="de-DE" sz="2400" dirty="0" err="1" smtClean="0">
                <a:solidFill>
                  <a:srgbClr val="FF0000"/>
                </a:solidFill>
              </a:rPr>
              <a:t>Breitbasige</a:t>
            </a:r>
            <a:r>
              <a:rPr lang="de-DE" sz="2400" dirty="0" smtClean="0">
                <a:solidFill>
                  <a:srgbClr val="FF0000"/>
                </a:solidFill>
              </a:rPr>
              <a:t> Aneurysmen</a:t>
            </a:r>
            <a:endParaRPr lang="de-DE" sz="2400" dirty="0">
              <a:solidFill>
                <a:srgbClr val="FF0000"/>
              </a:solidFill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3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82"/>
    </mc:Choice>
    <mc:Fallback xmlns="">
      <p:transition spd="slow" advTm="39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2" t="14586" r="6804" b="25429"/>
          <a:stretch>
            <a:fillRect/>
          </a:stretch>
        </p:blipFill>
        <p:spPr bwMode="auto">
          <a:xfrm>
            <a:off x="2555875" y="908050"/>
            <a:ext cx="4454525" cy="580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de-DE" altLang="de-DE" sz="4000" dirty="0" err="1" smtClean="0"/>
              <a:t>Stentassistiertes</a:t>
            </a:r>
            <a:r>
              <a:rPr lang="de-DE" altLang="de-DE" sz="4000" dirty="0" smtClean="0"/>
              <a:t> Coiling. </a:t>
            </a:r>
            <a:r>
              <a:rPr lang="de-DE" altLang="de-DE" sz="4000" dirty="0" err="1" smtClean="0"/>
              <a:t>Rupturiertes</a:t>
            </a:r>
            <a:r>
              <a:rPr lang="de-DE" altLang="de-DE" sz="4000" dirty="0" smtClean="0"/>
              <a:t> </a:t>
            </a:r>
            <a:r>
              <a:rPr lang="de-DE" altLang="de-DE" sz="4000" dirty="0" err="1" smtClean="0"/>
              <a:t>breitbasiges</a:t>
            </a:r>
            <a:r>
              <a:rPr lang="de-DE" altLang="de-DE" sz="4000" dirty="0" smtClean="0"/>
              <a:t> BA-Aneurysma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96"/>
    </mc:Choice>
    <mc:Fallback xmlns="">
      <p:transition spd="slow" advTm="17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8" b="19098"/>
          <a:stretch>
            <a:fillRect/>
          </a:stretch>
        </p:blipFill>
        <p:spPr bwMode="auto">
          <a:xfrm>
            <a:off x="-1260648" y="0"/>
            <a:ext cx="7107542" cy="687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9" t="19028" b="19098"/>
          <a:stretch/>
        </p:blipFill>
        <p:spPr bwMode="auto">
          <a:xfrm>
            <a:off x="4819827" y="0"/>
            <a:ext cx="5642051" cy="687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 Verbindung mit Pfeil 4"/>
          <p:cNvCxnSpPr/>
          <p:nvPr/>
        </p:nvCxnSpPr>
        <p:spPr>
          <a:xfrm rot="16200000" flipH="1">
            <a:off x="2903240" y="221744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V="1">
            <a:off x="1331640" y="4365104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521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5"/>
    </mc:Choice>
    <mc:Fallback xmlns="">
      <p:transition spd="slow" advTm="11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5" t="19044" b="18294"/>
          <a:stretch>
            <a:fillRect/>
          </a:stretch>
        </p:blipFill>
        <p:spPr bwMode="auto">
          <a:xfrm>
            <a:off x="-252413" y="762000"/>
            <a:ext cx="5054601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19044" b="18294"/>
          <a:stretch>
            <a:fillRect/>
          </a:stretch>
        </p:blipFill>
        <p:spPr bwMode="auto">
          <a:xfrm>
            <a:off x="4572000" y="765175"/>
            <a:ext cx="494665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050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30"/>
    </mc:Choice>
    <mc:Fallback xmlns="">
      <p:transition spd="slow" advTm="18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85800"/>
            <a:ext cx="7870966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de-DE" altLang="de-DE" dirty="0" err="1" smtClean="0"/>
              <a:t>Fusiforme</a:t>
            </a:r>
            <a:r>
              <a:rPr lang="de-DE" altLang="de-DE" dirty="0" smtClean="0"/>
              <a:t> Aneurysmen ???</a:t>
            </a:r>
          </a:p>
        </p:txBody>
      </p:sp>
      <p:grpSp>
        <p:nvGrpSpPr>
          <p:cNvPr id="27" name="Gruppieren 3"/>
          <p:cNvGrpSpPr/>
          <p:nvPr/>
        </p:nvGrpSpPr>
        <p:grpSpPr>
          <a:xfrm>
            <a:off x="1403648" y="2060848"/>
            <a:ext cx="2806577" cy="3884028"/>
            <a:chOff x="6899275" y="2344564"/>
            <a:chExt cx="3105151" cy="4468812"/>
          </a:xfrm>
        </p:grpSpPr>
        <p:sp>
          <p:nvSpPr>
            <p:cNvPr id="29" name="Freihandform 28"/>
            <p:cNvSpPr>
              <a:spLocks/>
            </p:cNvSpPr>
            <p:nvPr/>
          </p:nvSpPr>
          <p:spPr bwMode="auto">
            <a:xfrm>
              <a:off x="6899275" y="2957339"/>
              <a:ext cx="1308100" cy="3197225"/>
            </a:xfrm>
            <a:custGeom>
              <a:avLst/>
              <a:gdLst/>
              <a:ahLst/>
              <a:cxnLst/>
              <a:rect l="0" t="0" r="r" b="b"/>
              <a:pathLst>
                <a:path w="1308775" h="3198141">
                  <a:moveTo>
                    <a:pt x="0" y="3198141"/>
                  </a:moveTo>
                  <a:cubicBezTo>
                    <a:pt x="75905" y="3103267"/>
                    <a:pt x="-21160" y="3219299"/>
                    <a:pt x="77442" y="3120704"/>
                  </a:cubicBezTo>
                  <a:cubicBezTo>
                    <a:pt x="105353" y="3092795"/>
                    <a:pt x="94169" y="3092890"/>
                    <a:pt x="116163" y="3066499"/>
                  </a:cubicBezTo>
                  <a:cubicBezTo>
                    <a:pt x="134796" y="3044141"/>
                    <a:pt x="139787" y="3043008"/>
                    <a:pt x="162629" y="3027780"/>
                  </a:cubicBezTo>
                  <a:cubicBezTo>
                    <a:pt x="174132" y="3010526"/>
                    <a:pt x="177839" y="3001675"/>
                    <a:pt x="193606" y="2989062"/>
                  </a:cubicBezTo>
                  <a:cubicBezTo>
                    <a:pt x="215961" y="2971179"/>
                    <a:pt x="215710" y="2978856"/>
                    <a:pt x="232327" y="2958087"/>
                  </a:cubicBezTo>
                  <a:cubicBezTo>
                    <a:pt x="256696" y="2927628"/>
                    <a:pt x="237932" y="2939219"/>
                    <a:pt x="271048" y="2911625"/>
                  </a:cubicBezTo>
                  <a:cubicBezTo>
                    <a:pt x="278198" y="2905667"/>
                    <a:pt x="287131" y="2902096"/>
                    <a:pt x="294281" y="2896138"/>
                  </a:cubicBezTo>
                  <a:cubicBezTo>
                    <a:pt x="302694" y="2889127"/>
                    <a:pt x="308868" y="2879630"/>
                    <a:pt x="317513" y="2872907"/>
                  </a:cubicBezTo>
                  <a:cubicBezTo>
                    <a:pt x="357455" y="2841843"/>
                    <a:pt x="352159" y="2845872"/>
                    <a:pt x="387211" y="2834188"/>
                  </a:cubicBezTo>
                  <a:lnTo>
                    <a:pt x="449165" y="2772239"/>
                  </a:lnTo>
                  <a:cubicBezTo>
                    <a:pt x="454328" y="2767076"/>
                    <a:pt x="458579" y="2760801"/>
                    <a:pt x="464654" y="2756751"/>
                  </a:cubicBezTo>
                  <a:lnTo>
                    <a:pt x="487886" y="2741264"/>
                  </a:lnTo>
                  <a:cubicBezTo>
                    <a:pt x="493049" y="2733520"/>
                    <a:pt x="497561" y="2725300"/>
                    <a:pt x="503375" y="2718033"/>
                  </a:cubicBezTo>
                  <a:cubicBezTo>
                    <a:pt x="507936" y="2712332"/>
                    <a:pt x="515598" y="2709075"/>
                    <a:pt x="518863" y="2702545"/>
                  </a:cubicBezTo>
                  <a:cubicBezTo>
                    <a:pt x="526164" y="2687943"/>
                    <a:pt x="527051" y="2670685"/>
                    <a:pt x="534352" y="2656083"/>
                  </a:cubicBezTo>
                  <a:cubicBezTo>
                    <a:pt x="539515" y="2645758"/>
                    <a:pt x="545293" y="2635719"/>
                    <a:pt x="549840" y="2625109"/>
                  </a:cubicBezTo>
                  <a:cubicBezTo>
                    <a:pt x="553056" y="2617606"/>
                    <a:pt x="553384" y="2608877"/>
                    <a:pt x="557584" y="2601878"/>
                  </a:cubicBezTo>
                  <a:cubicBezTo>
                    <a:pt x="561341" y="2595617"/>
                    <a:pt x="567910" y="2591553"/>
                    <a:pt x="573073" y="2586390"/>
                  </a:cubicBezTo>
                  <a:cubicBezTo>
                    <a:pt x="575654" y="2573484"/>
                    <a:pt x="580817" y="2560834"/>
                    <a:pt x="580817" y="2547672"/>
                  </a:cubicBezTo>
                  <a:cubicBezTo>
                    <a:pt x="580817" y="2522246"/>
                    <a:pt x="580016" y="2499180"/>
                    <a:pt x="557584" y="2485722"/>
                  </a:cubicBezTo>
                  <a:cubicBezTo>
                    <a:pt x="550584" y="2481522"/>
                    <a:pt x="542096" y="2480560"/>
                    <a:pt x="534352" y="2477979"/>
                  </a:cubicBezTo>
                  <a:cubicBezTo>
                    <a:pt x="529189" y="2472816"/>
                    <a:pt x="524472" y="2467165"/>
                    <a:pt x="518863" y="2462491"/>
                  </a:cubicBezTo>
                  <a:cubicBezTo>
                    <a:pt x="508947" y="2454229"/>
                    <a:pt x="497013" y="2448386"/>
                    <a:pt x="487886" y="2439260"/>
                  </a:cubicBezTo>
                  <a:cubicBezTo>
                    <a:pt x="481305" y="2432679"/>
                    <a:pt x="478581" y="2422985"/>
                    <a:pt x="472398" y="2416029"/>
                  </a:cubicBezTo>
                  <a:cubicBezTo>
                    <a:pt x="457846" y="2399659"/>
                    <a:pt x="441421" y="2385054"/>
                    <a:pt x="425933" y="2369567"/>
                  </a:cubicBezTo>
                  <a:lnTo>
                    <a:pt x="402700" y="2346336"/>
                  </a:lnTo>
                  <a:cubicBezTo>
                    <a:pt x="400119" y="2338592"/>
                    <a:pt x="399156" y="2330104"/>
                    <a:pt x="394956" y="2323105"/>
                  </a:cubicBezTo>
                  <a:cubicBezTo>
                    <a:pt x="391199" y="2316845"/>
                    <a:pt x="382732" y="2314148"/>
                    <a:pt x="379467" y="2307618"/>
                  </a:cubicBezTo>
                  <a:cubicBezTo>
                    <a:pt x="351191" y="2251072"/>
                    <a:pt x="401340" y="2298854"/>
                    <a:pt x="340746" y="2253412"/>
                  </a:cubicBezTo>
                  <a:cubicBezTo>
                    <a:pt x="338165" y="2240506"/>
                    <a:pt x="336784" y="2227300"/>
                    <a:pt x="333002" y="2214693"/>
                  </a:cubicBezTo>
                  <a:cubicBezTo>
                    <a:pt x="311812" y="2144064"/>
                    <a:pt x="324904" y="2206008"/>
                    <a:pt x="302025" y="2145000"/>
                  </a:cubicBezTo>
                  <a:cubicBezTo>
                    <a:pt x="298288" y="2135035"/>
                    <a:pt x="298375" y="2123849"/>
                    <a:pt x="294281" y="2114025"/>
                  </a:cubicBezTo>
                  <a:cubicBezTo>
                    <a:pt x="285401" y="2092714"/>
                    <a:pt x="269647" y="2074275"/>
                    <a:pt x="263304" y="2052076"/>
                  </a:cubicBezTo>
                  <a:cubicBezTo>
                    <a:pt x="237920" y="1963239"/>
                    <a:pt x="259289" y="2031048"/>
                    <a:pt x="232327" y="1959152"/>
                  </a:cubicBezTo>
                  <a:cubicBezTo>
                    <a:pt x="229461" y="1951509"/>
                    <a:pt x="227799" y="1943423"/>
                    <a:pt x="224583" y="1935921"/>
                  </a:cubicBezTo>
                  <a:cubicBezTo>
                    <a:pt x="220035" y="1925311"/>
                    <a:pt x="214257" y="1915271"/>
                    <a:pt x="209094" y="1904946"/>
                  </a:cubicBezTo>
                  <a:cubicBezTo>
                    <a:pt x="206513" y="1889459"/>
                    <a:pt x="203084" y="1874089"/>
                    <a:pt x="201350" y="1858484"/>
                  </a:cubicBezTo>
                  <a:cubicBezTo>
                    <a:pt x="189649" y="1753182"/>
                    <a:pt x="187080" y="1646584"/>
                    <a:pt x="201350" y="1540993"/>
                  </a:cubicBezTo>
                  <a:cubicBezTo>
                    <a:pt x="204442" y="1518113"/>
                    <a:pt x="222773" y="1500061"/>
                    <a:pt x="232327" y="1479043"/>
                  </a:cubicBezTo>
                  <a:cubicBezTo>
                    <a:pt x="245619" y="1449802"/>
                    <a:pt x="237608" y="1446772"/>
                    <a:pt x="247815" y="1409350"/>
                  </a:cubicBezTo>
                  <a:cubicBezTo>
                    <a:pt x="251473" y="1395939"/>
                    <a:pt x="258423" y="1383647"/>
                    <a:pt x="263304" y="1370632"/>
                  </a:cubicBezTo>
                  <a:cubicBezTo>
                    <a:pt x="280399" y="1325048"/>
                    <a:pt x="259335" y="1370826"/>
                    <a:pt x="286536" y="1316426"/>
                  </a:cubicBezTo>
                  <a:cubicBezTo>
                    <a:pt x="298386" y="1257187"/>
                    <a:pt x="287937" y="1297206"/>
                    <a:pt x="309769" y="1238989"/>
                  </a:cubicBezTo>
                  <a:cubicBezTo>
                    <a:pt x="312635" y="1231346"/>
                    <a:pt x="312985" y="1222550"/>
                    <a:pt x="317513" y="1215758"/>
                  </a:cubicBezTo>
                  <a:cubicBezTo>
                    <a:pt x="323588" y="1206646"/>
                    <a:pt x="333002" y="1200271"/>
                    <a:pt x="340746" y="1192527"/>
                  </a:cubicBezTo>
                  <a:cubicBezTo>
                    <a:pt x="356289" y="1161444"/>
                    <a:pt x="378071" y="1111479"/>
                    <a:pt x="402700" y="1084116"/>
                  </a:cubicBezTo>
                  <a:cubicBezTo>
                    <a:pt x="413757" y="1071831"/>
                    <a:pt x="429135" y="1064198"/>
                    <a:pt x="441421" y="1053141"/>
                  </a:cubicBezTo>
                  <a:cubicBezTo>
                    <a:pt x="454989" y="1040931"/>
                    <a:pt x="465539" y="1025373"/>
                    <a:pt x="480142" y="1014422"/>
                  </a:cubicBezTo>
                  <a:cubicBezTo>
                    <a:pt x="490468" y="1006678"/>
                    <a:pt x="501319" y="999590"/>
                    <a:pt x="511119" y="991191"/>
                  </a:cubicBezTo>
                  <a:cubicBezTo>
                    <a:pt x="574813" y="936601"/>
                    <a:pt x="478842" y="1004965"/>
                    <a:pt x="580817" y="936986"/>
                  </a:cubicBezTo>
                  <a:lnTo>
                    <a:pt x="604050" y="921498"/>
                  </a:lnTo>
                  <a:cubicBezTo>
                    <a:pt x="606631" y="913754"/>
                    <a:pt x="606022" y="904039"/>
                    <a:pt x="611794" y="898267"/>
                  </a:cubicBezTo>
                  <a:cubicBezTo>
                    <a:pt x="617566" y="892495"/>
                    <a:pt x="628235" y="895051"/>
                    <a:pt x="635027" y="890523"/>
                  </a:cubicBezTo>
                  <a:cubicBezTo>
                    <a:pt x="644139" y="884448"/>
                    <a:pt x="650515" y="875036"/>
                    <a:pt x="658259" y="867292"/>
                  </a:cubicBezTo>
                  <a:cubicBezTo>
                    <a:pt x="672756" y="823807"/>
                    <a:pt x="657239" y="854506"/>
                    <a:pt x="712469" y="813087"/>
                  </a:cubicBezTo>
                  <a:cubicBezTo>
                    <a:pt x="726606" y="802485"/>
                    <a:pt x="778472" y="762694"/>
                    <a:pt x="789911" y="758881"/>
                  </a:cubicBezTo>
                  <a:cubicBezTo>
                    <a:pt x="797655" y="756300"/>
                    <a:pt x="806008" y="755101"/>
                    <a:pt x="813144" y="751137"/>
                  </a:cubicBezTo>
                  <a:cubicBezTo>
                    <a:pt x="829416" y="742097"/>
                    <a:pt x="842326" y="727075"/>
                    <a:pt x="859609" y="720162"/>
                  </a:cubicBezTo>
                  <a:cubicBezTo>
                    <a:pt x="872516" y="715000"/>
                    <a:pt x="885315" y="709556"/>
                    <a:pt x="898331" y="704675"/>
                  </a:cubicBezTo>
                  <a:cubicBezTo>
                    <a:pt x="905974" y="701809"/>
                    <a:pt x="914262" y="700581"/>
                    <a:pt x="921563" y="696931"/>
                  </a:cubicBezTo>
                  <a:cubicBezTo>
                    <a:pt x="949204" y="683111"/>
                    <a:pt x="970730" y="655511"/>
                    <a:pt x="991261" y="634982"/>
                  </a:cubicBezTo>
                  <a:lnTo>
                    <a:pt x="1014494" y="611751"/>
                  </a:lnTo>
                  <a:cubicBezTo>
                    <a:pt x="1019657" y="606588"/>
                    <a:pt x="1024142" y="600644"/>
                    <a:pt x="1029983" y="596263"/>
                  </a:cubicBezTo>
                  <a:cubicBezTo>
                    <a:pt x="1068405" y="567448"/>
                    <a:pt x="1050220" y="580191"/>
                    <a:pt x="1084192" y="557545"/>
                  </a:cubicBezTo>
                  <a:cubicBezTo>
                    <a:pt x="1128581" y="490969"/>
                    <a:pt x="1069476" y="569317"/>
                    <a:pt x="1122913" y="526570"/>
                  </a:cubicBezTo>
                  <a:cubicBezTo>
                    <a:pt x="1130181" y="520756"/>
                    <a:pt x="1132818" y="510784"/>
                    <a:pt x="1138402" y="503339"/>
                  </a:cubicBezTo>
                  <a:cubicBezTo>
                    <a:pt x="1156061" y="479795"/>
                    <a:pt x="1192611" y="433646"/>
                    <a:pt x="1192611" y="433646"/>
                  </a:cubicBezTo>
                  <a:cubicBezTo>
                    <a:pt x="1202636" y="403576"/>
                    <a:pt x="1200729" y="403697"/>
                    <a:pt x="1223588" y="371697"/>
                  </a:cubicBezTo>
                  <a:cubicBezTo>
                    <a:pt x="1250449" y="334094"/>
                    <a:pt x="1230738" y="384799"/>
                    <a:pt x="1254565" y="325235"/>
                  </a:cubicBezTo>
                  <a:cubicBezTo>
                    <a:pt x="1260629" y="310077"/>
                    <a:pt x="1264891" y="294260"/>
                    <a:pt x="1270054" y="278772"/>
                  </a:cubicBezTo>
                  <a:cubicBezTo>
                    <a:pt x="1272635" y="271028"/>
                    <a:pt x="1274147" y="262842"/>
                    <a:pt x="1277798" y="255541"/>
                  </a:cubicBezTo>
                  <a:cubicBezTo>
                    <a:pt x="1282961" y="245216"/>
                    <a:pt x="1289232" y="235375"/>
                    <a:pt x="1293286" y="224567"/>
                  </a:cubicBezTo>
                  <a:cubicBezTo>
                    <a:pt x="1297023" y="214602"/>
                    <a:pt x="1298107" y="203825"/>
                    <a:pt x="1301031" y="193592"/>
                  </a:cubicBezTo>
                  <a:cubicBezTo>
                    <a:pt x="1303274" y="185744"/>
                    <a:pt x="1306194" y="178105"/>
                    <a:pt x="1308775" y="170361"/>
                  </a:cubicBezTo>
                  <a:cubicBezTo>
                    <a:pt x="1306194" y="144549"/>
                    <a:pt x="1309897" y="117303"/>
                    <a:pt x="1301031" y="92924"/>
                  </a:cubicBezTo>
                  <a:cubicBezTo>
                    <a:pt x="1298241" y="85252"/>
                    <a:pt x="1284173" y="90279"/>
                    <a:pt x="1277798" y="85180"/>
                  </a:cubicBezTo>
                  <a:cubicBezTo>
                    <a:pt x="1270530" y="79366"/>
                    <a:pt x="1270390" y="66566"/>
                    <a:pt x="1262309" y="61949"/>
                  </a:cubicBezTo>
                  <a:cubicBezTo>
                    <a:pt x="1250880" y="55419"/>
                    <a:pt x="1236538" y="56560"/>
                    <a:pt x="1223588" y="54206"/>
                  </a:cubicBezTo>
                  <a:cubicBezTo>
                    <a:pt x="1153978" y="41551"/>
                    <a:pt x="1200929" y="52413"/>
                    <a:pt x="1146146" y="38718"/>
                  </a:cubicBezTo>
                  <a:cubicBezTo>
                    <a:pt x="1138402" y="33556"/>
                    <a:pt x="1132109" y="24668"/>
                    <a:pt x="1122913" y="23231"/>
                  </a:cubicBezTo>
                  <a:cubicBezTo>
                    <a:pt x="1048555" y="11613"/>
                    <a:pt x="898331" y="0"/>
                    <a:pt x="898331" y="0"/>
                  </a:cubicBezTo>
                  <a:lnTo>
                    <a:pt x="371723" y="7743"/>
                  </a:lnTo>
                  <a:cubicBezTo>
                    <a:pt x="335502" y="8626"/>
                    <a:pt x="299288" y="11254"/>
                    <a:pt x="263304" y="15487"/>
                  </a:cubicBezTo>
                  <a:cubicBezTo>
                    <a:pt x="255197" y="16441"/>
                    <a:pt x="247991" y="21251"/>
                    <a:pt x="240071" y="23231"/>
                  </a:cubicBezTo>
                  <a:cubicBezTo>
                    <a:pt x="216982" y="29003"/>
                    <a:pt x="193369" y="32586"/>
                    <a:pt x="170373" y="38718"/>
                  </a:cubicBezTo>
                  <a:cubicBezTo>
                    <a:pt x="154598" y="42924"/>
                    <a:pt x="139747" y="50247"/>
                    <a:pt x="123908" y="54206"/>
                  </a:cubicBezTo>
                  <a:cubicBezTo>
                    <a:pt x="108675" y="58014"/>
                    <a:pt x="92986" y="59729"/>
                    <a:pt x="77442" y="61949"/>
                  </a:cubicBezTo>
                  <a:cubicBezTo>
                    <a:pt x="56839" y="64892"/>
                    <a:pt x="15488" y="69693"/>
                    <a:pt x="15488" y="69693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30" name="Freihandform 29"/>
            <p:cNvSpPr>
              <a:spLocks/>
            </p:cNvSpPr>
            <p:nvPr/>
          </p:nvSpPr>
          <p:spPr bwMode="auto">
            <a:xfrm>
              <a:off x="6937375" y="2344564"/>
              <a:ext cx="2927350" cy="646113"/>
            </a:xfrm>
            <a:custGeom>
              <a:avLst/>
              <a:gdLst>
                <a:gd name="T0" fmla="*/ 0 w 2927319"/>
                <a:gd name="T1" fmla="*/ 434361 h 645049"/>
                <a:gd name="T2" fmla="*/ 394960 w 2927319"/>
                <a:gd name="T3" fmla="*/ 434361 h 645049"/>
                <a:gd name="T4" fmla="*/ 449170 w 2927319"/>
                <a:gd name="T5" fmla="*/ 426605 h 645049"/>
                <a:gd name="T6" fmla="*/ 495636 w 2927319"/>
                <a:gd name="T7" fmla="*/ 418849 h 645049"/>
                <a:gd name="T8" fmla="*/ 681499 w 2927319"/>
                <a:gd name="T9" fmla="*/ 411092 h 645049"/>
                <a:gd name="T10" fmla="*/ 983527 w 2927319"/>
                <a:gd name="T11" fmla="*/ 418849 h 645049"/>
                <a:gd name="T12" fmla="*/ 1045482 w 2927319"/>
                <a:gd name="T13" fmla="*/ 426605 h 645049"/>
                <a:gd name="T14" fmla="*/ 1138414 w 2927319"/>
                <a:gd name="T15" fmla="*/ 434361 h 645049"/>
                <a:gd name="T16" fmla="*/ 1208113 w 2927319"/>
                <a:gd name="T17" fmla="*/ 449874 h 645049"/>
                <a:gd name="T18" fmla="*/ 1362999 w 2927319"/>
                <a:gd name="T19" fmla="*/ 457631 h 645049"/>
                <a:gd name="T20" fmla="*/ 1541118 w 2927319"/>
                <a:gd name="T21" fmla="*/ 480900 h 645049"/>
                <a:gd name="T22" fmla="*/ 1572096 w 2927319"/>
                <a:gd name="T23" fmla="*/ 496413 h 645049"/>
                <a:gd name="T24" fmla="*/ 1634050 w 2927319"/>
                <a:gd name="T25" fmla="*/ 519683 h 645049"/>
                <a:gd name="T26" fmla="*/ 1665028 w 2927319"/>
                <a:gd name="T27" fmla="*/ 550708 h 645049"/>
                <a:gd name="T28" fmla="*/ 1680516 w 2927319"/>
                <a:gd name="T29" fmla="*/ 573977 h 645049"/>
                <a:gd name="T30" fmla="*/ 1719237 w 2927319"/>
                <a:gd name="T31" fmla="*/ 605003 h 645049"/>
                <a:gd name="T32" fmla="*/ 1773448 w 2927319"/>
                <a:gd name="T33" fmla="*/ 643786 h 645049"/>
                <a:gd name="T34" fmla="*/ 1998032 w 2927319"/>
                <a:gd name="T35" fmla="*/ 628273 h 645049"/>
                <a:gd name="T36" fmla="*/ 2029009 w 2927319"/>
                <a:gd name="T37" fmla="*/ 612760 h 645049"/>
                <a:gd name="T38" fmla="*/ 2052243 w 2927319"/>
                <a:gd name="T39" fmla="*/ 597247 h 645049"/>
                <a:gd name="T40" fmla="*/ 2083220 w 2927319"/>
                <a:gd name="T41" fmla="*/ 550708 h 645049"/>
                <a:gd name="T42" fmla="*/ 2106453 w 2927319"/>
                <a:gd name="T43" fmla="*/ 496413 h 645049"/>
                <a:gd name="T44" fmla="*/ 2121941 w 2927319"/>
                <a:gd name="T45" fmla="*/ 449874 h 645049"/>
                <a:gd name="T46" fmla="*/ 2137431 w 2927319"/>
                <a:gd name="T47" fmla="*/ 403335 h 645049"/>
                <a:gd name="T48" fmla="*/ 2145175 w 2927319"/>
                <a:gd name="T49" fmla="*/ 380066 h 645049"/>
                <a:gd name="T50" fmla="*/ 2207129 w 2927319"/>
                <a:gd name="T51" fmla="*/ 349041 h 645049"/>
                <a:gd name="T52" fmla="*/ 2300060 w 2927319"/>
                <a:gd name="T53" fmla="*/ 310258 h 645049"/>
                <a:gd name="T54" fmla="*/ 2300060 w 2927319"/>
                <a:gd name="T55" fmla="*/ 310258 h 645049"/>
                <a:gd name="T56" fmla="*/ 2362015 w 2927319"/>
                <a:gd name="T57" fmla="*/ 286989 h 645049"/>
                <a:gd name="T58" fmla="*/ 2431714 w 2927319"/>
                <a:gd name="T59" fmla="*/ 248207 h 645049"/>
                <a:gd name="T60" fmla="*/ 2454947 w 2927319"/>
                <a:gd name="T61" fmla="*/ 240450 h 645049"/>
                <a:gd name="T62" fmla="*/ 2478180 w 2927319"/>
                <a:gd name="T63" fmla="*/ 224937 h 645049"/>
                <a:gd name="T64" fmla="*/ 2524646 w 2927319"/>
                <a:gd name="T65" fmla="*/ 209424 h 645049"/>
                <a:gd name="T66" fmla="*/ 2547879 w 2927319"/>
                <a:gd name="T67" fmla="*/ 201668 h 645049"/>
                <a:gd name="T68" fmla="*/ 2602089 w 2927319"/>
                <a:gd name="T69" fmla="*/ 178399 h 645049"/>
                <a:gd name="T70" fmla="*/ 2656299 w 2927319"/>
                <a:gd name="T71" fmla="*/ 155128 h 645049"/>
                <a:gd name="T72" fmla="*/ 2718254 w 2927319"/>
                <a:gd name="T73" fmla="*/ 147373 h 645049"/>
                <a:gd name="T74" fmla="*/ 2741487 w 2927319"/>
                <a:gd name="T75" fmla="*/ 131859 h 645049"/>
                <a:gd name="T76" fmla="*/ 2787953 w 2927319"/>
                <a:gd name="T77" fmla="*/ 116347 h 645049"/>
                <a:gd name="T78" fmla="*/ 2826674 w 2927319"/>
                <a:gd name="T79" fmla="*/ 77565 h 645049"/>
                <a:gd name="T80" fmla="*/ 2888629 w 2927319"/>
                <a:gd name="T81" fmla="*/ 38782 h 645049"/>
                <a:gd name="T82" fmla="*/ 2896373 w 2927319"/>
                <a:gd name="T83" fmla="*/ 15513 h 645049"/>
                <a:gd name="T84" fmla="*/ 2927350 w 2927319"/>
                <a:gd name="T85" fmla="*/ 0 h 645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927319" h="645049">
                  <a:moveTo>
                    <a:pt x="0" y="433646"/>
                  </a:moveTo>
                  <a:cubicBezTo>
                    <a:pt x="186125" y="464664"/>
                    <a:pt x="81605" y="454080"/>
                    <a:pt x="394956" y="433646"/>
                  </a:cubicBezTo>
                  <a:cubicBezTo>
                    <a:pt x="413170" y="432458"/>
                    <a:pt x="431124" y="428677"/>
                    <a:pt x="449165" y="425902"/>
                  </a:cubicBezTo>
                  <a:cubicBezTo>
                    <a:pt x="464685" y="423515"/>
                    <a:pt x="479964" y="419203"/>
                    <a:pt x="495631" y="418159"/>
                  </a:cubicBezTo>
                  <a:cubicBezTo>
                    <a:pt x="557501" y="414035"/>
                    <a:pt x="619538" y="412996"/>
                    <a:pt x="681492" y="410415"/>
                  </a:cubicBezTo>
                  <a:lnTo>
                    <a:pt x="983517" y="418159"/>
                  </a:lnTo>
                  <a:cubicBezTo>
                    <a:pt x="1004310" y="419044"/>
                    <a:pt x="1024762" y="423831"/>
                    <a:pt x="1045471" y="425902"/>
                  </a:cubicBezTo>
                  <a:cubicBezTo>
                    <a:pt x="1076401" y="428995"/>
                    <a:pt x="1107425" y="431065"/>
                    <a:pt x="1138402" y="433646"/>
                  </a:cubicBezTo>
                  <a:cubicBezTo>
                    <a:pt x="1154095" y="437569"/>
                    <a:pt x="1193635" y="447976"/>
                    <a:pt x="1208100" y="449133"/>
                  </a:cubicBezTo>
                  <a:cubicBezTo>
                    <a:pt x="1259628" y="453255"/>
                    <a:pt x="1311357" y="454296"/>
                    <a:pt x="1362985" y="456877"/>
                  </a:cubicBezTo>
                  <a:cubicBezTo>
                    <a:pt x="1422357" y="464621"/>
                    <a:pt x="1487548" y="453332"/>
                    <a:pt x="1541102" y="480108"/>
                  </a:cubicBezTo>
                  <a:cubicBezTo>
                    <a:pt x="1551428" y="485271"/>
                    <a:pt x="1561530" y="490908"/>
                    <a:pt x="1572079" y="495596"/>
                  </a:cubicBezTo>
                  <a:cubicBezTo>
                    <a:pt x="1599853" y="507939"/>
                    <a:pt x="1608491" y="510313"/>
                    <a:pt x="1634033" y="518827"/>
                  </a:cubicBezTo>
                  <a:cubicBezTo>
                    <a:pt x="1650929" y="569512"/>
                    <a:pt x="1627462" y="519766"/>
                    <a:pt x="1665010" y="549801"/>
                  </a:cubicBezTo>
                  <a:cubicBezTo>
                    <a:pt x="1672278" y="555615"/>
                    <a:pt x="1674684" y="565765"/>
                    <a:pt x="1680498" y="573032"/>
                  </a:cubicBezTo>
                  <a:cubicBezTo>
                    <a:pt x="1699673" y="597000"/>
                    <a:pt x="1693601" y="582050"/>
                    <a:pt x="1719219" y="604007"/>
                  </a:cubicBezTo>
                  <a:cubicBezTo>
                    <a:pt x="1765992" y="644095"/>
                    <a:pt x="1730739" y="628497"/>
                    <a:pt x="1773429" y="642726"/>
                  </a:cubicBezTo>
                  <a:cubicBezTo>
                    <a:pt x="1808307" y="641385"/>
                    <a:pt x="1932283" y="655406"/>
                    <a:pt x="1998011" y="627238"/>
                  </a:cubicBezTo>
                  <a:cubicBezTo>
                    <a:pt x="2008622" y="622691"/>
                    <a:pt x="2018965" y="617478"/>
                    <a:pt x="2028988" y="611751"/>
                  </a:cubicBezTo>
                  <a:cubicBezTo>
                    <a:pt x="2037069" y="607133"/>
                    <a:pt x="2044477" y="601426"/>
                    <a:pt x="2052221" y="596263"/>
                  </a:cubicBezTo>
                  <a:cubicBezTo>
                    <a:pt x="2062547" y="580776"/>
                    <a:pt x="2077312" y="567460"/>
                    <a:pt x="2083198" y="549801"/>
                  </a:cubicBezTo>
                  <a:cubicBezTo>
                    <a:pt x="2108127" y="475016"/>
                    <a:pt x="2068150" y="591291"/>
                    <a:pt x="2106431" y="495596"/>
                  </a:cubicBezTo>
                  <a:cubicBezTo>
                    <a:pt x="2112494" y="480438"/>
                    <a:pt x="2116756" y="464621"/>
                    <a:pt x="2121919" y="449133"/>
                  </a:cubicBezTo>
                  <a:lnTo>
                    <a:pt x="2137408" y="402671"/>
                  </a:lnTo>
                  <a:cubicBezTo>
                    <a:pt x="2139989" y="394927"/>
                    <a:pt x="2138153" y="383639"/>
                    <a:pt x="2145152" y="379440"/>
                  </a:cubicBezTo>
                  <a:cubicBezTo>
                    <a:pt x="2190873" y="352009"/>
                    <a:pt x="2169593" y="360968"/>
                    <a:pt x="2207106" y="348466"/>
                  </a:cubicBezTo>
                  <a:cubicBezTo>
                    <a:pt x="2250714" y="319394"/>
                    <a:pt x="2221508" y="335921"/>
                    <a:pt x="2300036" y="309747"/>
                  </a:cubicBezTo>
                  <a:cubicBezTo>
                    <a:pt x="2340533" y="289500"/>
                    <a:pt x="2319813" y="297060"/>
                    <a:pt x="2361990" y="286516"/>
                  </a:cubicBezTo>
                  <a:cubicBezTo>
                    <a:pt x="2392269" y="266332"/>
                    <a:pt x="2390597" y="266059"/>
                    <a:pt x="2431688" y="247798"/>
                  </a:cubicBezTo>
                  <a:cubicBezTo>
                    <a:pt x="2439148" y="244483"/>
                    <a:pt x="2447619" y="243704"/>
                    <a:pt x="2454921" y="240054"/>
                  </a:cubicBezTo>
                  <a:cubicBezTo>
                    <a:pt x="2463246" y="235892"/>
                    <a:pt x="2469649" y="228347"/>
                    <a:pt x="2478154" y="224567"/>
                  </a:cubicBezTo>
                  <a:cubicBezTo>
                    <a:pt x="2493073" y="217937"/>
                    <a:pt x="2509131" y="214241"/>
                    <a:pt x="2524619" y="209079"/>
                  </a:cubicBezTo>
                  <a:cubicBezTo>
                    <a:pt x="2532363" y="206498"/>
                    <a:pt x="2540551" y="204987"/>
                    <a:pt x="2547852" y="201336"/>
                  </a:cubicBezTo>
                  <a:cubicBezTo>
                    <a:pt x="2650593" y="149967"/>
                    <a:pt x="2522297" y="212288"/>
                    <a:pt x="2602061" y="178105"/>
                  </a:cubicBezTo>
                  <a:cubicBezTo>
                    <a:pt x="2621735" y="169674"/>
                    <a:pt x="2635241" y="158696"/>
                    <a:pt x="2656271" y="154873"/>
                  </a:cubicBezTo>
                  <a:cubicBezTo>
                    <a:pt x="2676747" y="151150"/>
                    <a:pt x="2697574" y="149711"/>
                    <a:pt x="2718225" y="147130"/>
                  </a:cubicBezTo>
                  <a:cubicBezTo>
                    <a:pt x="2725969" y="141967"/>
                    <a:pt x="2732953" y="135422"/>
                    <a:pt x="2741458" y="131642"/>
                  </a:cubicBezTo>
                  <a:cubicBezTo>
                    <a:pt x="2756377" y="125012"/>
                    <a:pt x="2787923" y="116155"/>
                    <a:pt x="2787923" y="116155"/>
                  </a:cubicBezTo>
                  <a:cubicBezTo>
                    <a:pt x="2800830" y="103249"/>
                    <a:pt x="2812907" y="89456"/>
                    <a:pt x="2826644" y="77437"/>
                  </a:cubicBezTo>
                  <a:cubicBezTo>
                    <a:pt x="2835315" y="69851"/>
                    <a:pt x="2885699" y="40457"/>
                    <a:pt x="2888598" y="38718"/>
                  </a:cubicBezTo>
                  <a:cubicBezTo>
                    <a:pt x="2891179" y="30974"/>
                    <a:pt x="2890570" y="21259"/>
                    <a:pt x="2896342" y="15487"/>
                  </a:cubicBezTo>
                  <a:cubicBezTo>
                    <a:pt x="2904505" y="7324"/>
                    <a:pt x="2927319" y="0"/>
                    <a:pt x="2927319" y="0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31" name="Freihandform 30"/>
            <p:cNvSpPr>
              <a:spLocks/>
            </p:cNvSpPr>
            <p:nvPr/>
          </p:nvSpPr>
          <p:spPr bwMode="auto">
            <a:xfrm>
              <a:off x="8388351" y="2600152"/>
              <a:ext cx="1616075" cy="4103687"/>
            </a:xfrm>
            <a:custGeom>
              <a:avLst/>
              <a:gdLst/>
              <a:ahLst/>
              <a:cxnLst/>
              <a:rect l="0" t="0" r="r" b="b"/>
              <a:pathLst>
                <a:path w="1615301" h="4104153">
                  <a:moveTo>
                    <a:pt x="1615301" y="0"/>
                  </a:moveTo>
                  <a:cubicBezTo>
                    <a:pt x="1599813" y="2581"/>
                    <a:pt x="1583538" y="2231"/>
                    <a:pt x="1568836" y="7744"/>
                  </a:cubicBezTo>
                  <a:cubicBezTo>
                    <a:pt x="1562000" y="10307"/>
                    <a:pt x="1559608" y="19475"/>
                    <a:pt x="1553347" y="23231"/>
                  </a:cubicBezTo>
                  <a:cubicBezTo>
                    <a:pt x="1546347" y="27431"/>
                    <a:pt x="1537859" y="28394"/>
                    <a:pt x="1530115" y="30975"/>
                  </a:cubicBezTo>
                  <a:cubicBezTo>
                    <a:pt x="1508104" y="52984"/>
                    <a:pt x="1515862" y="46686"/>
                    <a:pt x="1483649" y="69694"/>
                  </a:cubicBezTo>
                  <a:cubicBezTo>
                    <a:pt x="1476076" y="75103"/>
                    <a:pt x="1467685" y="79367"/>
                    <a:pt x="1460417" y="85181"/>
                  </a:cubicBezTo>
                  <a:cubicBezTo>
                    <a:pt x="1439637" y="101803"/>
                    <a:pt x="1447333" y="101534"/>
                    <a:pt x="1429440" y="123899"/>
                  </a:cubicBezTo>
                  <a:cubicBezTo>
                    <a:pt x="1412820" y="144673"/>
                    <a:pt x="1413079" y="136987"/>
                    <a:pt x="1390719" y="154874"/>
                  </a:cubicBezTo>
                  <a:cubicBezTo>
                    <a:pt x="1385018" y="159435"/>
                    <a:pt x="1381071" y="165981"/>
                    <a:pt x="1375230" y="170361"/>
                  </a:cubicBezTo>
                  <a:cubicBezTo>
                    <a:pt x="1360338" y="181529"/>
                    <a:pt x="1328765" y="201336"/>
                    <a:pt x="1328765" y="201336"/>
                  </a:cubicBezTo>
                  <a:cubicBezTo>
                    <a:pt x="1323602" y="209080"/>
                    <a:pt x="1320280" y="218439"/>
                    <a:pt x="1313276" y="224567"/>
                  </a:cubicBezTo>
                  <a:cubicBezTo>
                    <a:pt x="1299267" y="236824"/>
                    <a:pt x="1266811" y="255542"/>
                    <a:pt x="1266811" y="255542"/>
                  </a:cubicBezTo>
                  <a:cubicBezTo>
                    <a:pt x="1259067" y="265867"/>
                    <a:pt x="1252705" y="277391"/>
                    <a:pt x="1243578" y="286517"/>
                  </a:cubicBezTo>
                  <a:cubicBezTo>
                    <a:pt x="1182659" y="347431"/>
                    <a:pt x="1260548" y="249118"/>
                    <a:pt x="1197113" y="325235"/>
                  </a:cubicBezTo>
                  <a:cubicBezTo>
                    <a:pt x="1179257" y="346660"/>
                    <a:pt x="1183841" y="354732"/>
                    <a:pt x="1158392" y="371697"/>
                  </a:cubicBezTo>
                  <a:cubicBezTo>
                    <a:pt x="1151600" y="376225"/>
                    <a:pt x="1142903" y="376860"/>
                    <a:pt x="1135159" y="379441"/>
                  </a:cubicBezTo>
                  <a:cubicBezTo>
                    <a:pt x="1127415" y="387185"/>
                    <a:pt x="1118292" y="393760"/>
                    <a:pt x="1111926" y="402672"/>
                  </a:cubicBezTo>
                  <a:cubicBezTo>
                    <a:pt x="1055266" y="481991"/>
                    <a:pt x="1126620" y="393674"/>
                    <a:pt x="1088694" y="456878"/>
                  </a:cubicBezTo>
                  <a:cubicBezTo>
                    <a:pt x="1081338" y="469137"/>
                    <a:pt x="1060523" y="480819"/>
                    <a:pt x="1049972" y="487852"/>
                  </a:cubicBezTo>
                  <a:cubicBezTo>
                    <a:pt x="1047391" y="495596"/>
                    <a:pt x="1046428" y="504084"/>
                    <a:pt x="1042228" y="511083"/>
                  </a:cubicBezTo>
                  <a:cubicBezTo>
                    <a:pt x="1030235" y="531071"/>
                    <a:pt x="1008150" y="534006"/>
                    <a:pt x="988019" y="542058"/>
                  </a:cubicBezTo>
                  <a:cubicBezTo>
                    <a:pt x="951862" y="578212"/>
                    <a:pt x="979288" y="553825"/>
                    <a:pt x="941553" y="580777"/>
                  </a:cubicBezTo>
                  <a:cubicBezTo>
                    <a:pt x="931050" y="588279"/>
                    <a:pt x="921782" y="597605"/>
                    <a:pt x="910576" y="604008"/>
                  </a:cubicBezTo>
                  <a:cubicBezTo>
                    <a:pt x="903489" y="608058"/>
                    <a:pt x="895088" y="609170"/>
                    <a:pt x="887344" y="611751"/>
                  </a:cubicBezTo>
                  <a:cubicBezTo>
                    <a:pt x="873142" y="625952"/>
                    <a:pt x="859287" y="641266"/>
                    <a:pt x="840878" y="650470"/>
                  </a:cubicBezTo>
                  <a:cubicBezTo>
                    <a:pt x="831358" y="655229"/>
                    <a:pt x="820227" y="655632"/>
                    <a:pt x="809901" y="658213"/>
                  </a:cubicBezTo>
                  <a:cubicBezTo>
                    <a:pt x="779652" y="688462"/>
                    <a:pt x="811390" y="661342"/>
                    <a:pt x="771180" y="681445"/>
                  </a:cubicBezTo>
                  <a:cubicBezTo>
                    <a:pt x="762855" y="685607"/>
                    <a:pt x="756028" y="692315"/>
                    <a:pt x="747947" y="696932"/>
                  </a:cubicBezTo>
                  <a:cubicBezTo>
                    <a:pt x="737924" y="702659"/>
                    <a:pt x="726994" y="706692"/>
                    <a:pt x="716971" y="712419"/>
                  </a:cubicBezTo>
                  <a:cubicBezTo>
                    <a:pt x="683983" y="731268"/>
                    <a:pt x="678606" y="747176"/>
                    <a:pt x="631784" y="758881"/>
                  </a:cubicBezTo>
                  <a:cubicBezTo>
                    <a:pt x="584971" y="770584"/>
                    <a:pt x="610901" y="763260"/>
                    <a:pt x="554342" y="782112"/>
                  </a:cubicBezTo>
                  <a:lnTo>
                    <a:pt x="531109" y="789856"/>
                  </a:lnTo>
                  <a:cubicBezTo>
                    <a:pt x="523365" y="792437"/>
                    <a:pt x="515957" y="796446"/>
                    <a:pt x="507876" y="797600"/>
                  </a:cubicBezTo>
                  <a:cubicBezTo>
                    <a:pt x="477271" y="801971"/>
                    <a:pt x="445148" y="805537"/>
                    <a:pt x="414946" y="813087"/>
                  </a:cubicBezTo>
                  <a:cubicBezTo>
                    <a:pt x="407027" y="815067"/>
                    <a:pt x="399813" y="819819"/>
                    <a:pt x="391713" y="820831"/>
                  </a:cubicBezTo>
                  <a:cubicBezTo>
                    <a:pt x="358315" y="825006"/>
                    <a:pt x="324596" y="825994"/>
                    <a:pt x="291038" y="828575"/>
                  </a:cubicBezTo>
                  <a:cubicBezTo>
                    <a:pt x="272141" y="834873"/>
                    <a:pt x="259586" y="836793"/>
                    <a:pt x="244572" y="851806"/>
                  </a:cubicBezTo>
                  <a:cubicBezTo>
                    <a:pt x="216682" y="879694"/>
                    <a:pt x="227832" y="879636"/>
                    <a:pt x="205851" y="906011"/>
                  </a:cubicBezTo>
                  <a:cubicBezTo>
                    <a:pt x="198840" y="914424"/>
                    <a:pt x="190363" y="921498"/>
                    <a:pt x="182619" y="929242"/>
                  </a:cubicBezTo>
                  <a:cubicBezTo>
                    <a:pt x="171405" y="962878"/>
                    <a:pt x="168568" y="959845"/>
                    <a:pt x="182619" y="1006679"/>
                  </a:cubicBezTo>
                  <a:cubicBezTo>
                    <a:pt x="185294" y="1015593"/>
                    <a:pt x="193945" y="1021586"/>
                    <a:pt x="198107" y="1029910"/>
                  </a:cubicBezTo>
                  <a:cubicBezTo>
                    <a:pt x="212316" y="1058326"/>
                    <a:pt x="196052" y="1054352"/>
                    <a:pt x="229084" y="1076372"/>
                  </a:cubicBezTo>
                  <a:cubicBezTo>
                    <a:pt x="235876" y="1080900"/>
                    <a:pt x="245016" y="1080465"/>
                    <a:pt x="252317" y="1084116"/>
                  </a:cubicBezTo>
                  <a:cubicBezTo>
                    <a:pt x="265780" y="1090847"/>
                    <a:pt x="277575" y="1100616"/>
                    <a:pt x="291038" y="1107347"/>
                  </a:cubicBezTo>
                  <a:cubicBezTo>
                    <a:pt x="298339" y="1110998"/>
                    <a:pt x="306970" y="1111440"/>
                    <a:pt x="314271" y="1115091"/>
                  </a:cubicBezTo>
                  <a:cubicBezTo>
                    <a:pt x="327734" y="1121822"/>
                    <a:pt x="340228" y="1130345"/>
                    <a:pt x="352992" y="1138322"/>
                  </a:cubicBezTo>
                  <a:cubicBezTo>
                    <a:pt x="403018" y="1169586"/>
                    <a:pt x="354036" y="1144179"/>
                    <a:pt x="438178" y="1200271"/>
                  </a:cubicBezTo>
                  <a:lnTo>
                    <a:pt x="461411" y="1215759"/>
                  </a:lnTo>
                  <a:cubicBezTo>
                    <a:pt x="472840" y="1232902"/>
                    <a:pt x="482243" y="1250296"/>
                    <a:pt x="500132" y="1262221"/>
                  </a:cubicBezTo>
                  <a:cubicBezTo>
                    <a:pt x="506924" y="1266749"/>
                    <a:pt x="515621" y="1267383"/>
                    <a:pt x="523365" y="1269964"/>
                  </a:cubicBezTo>
                  <a:cubicBezTo>
                    <a:pt x="528528" y="1277708"/>
                    <a:pt x="534691" y="1284871"/>
                    <a:pt x="538853" y="1293196"/>
                  </a:cubicBezTo>
                  <a:cubicBezTo>
                    <a:pt x="542503" y="1300497"/>
                    <a:pt x="540825" y="1310655"/>
                    <a:pt x="546597" y="1316427"/>
                  </a:cubicBezTo>
                  <a:cubicBezTo>
                    <a:pt x="552369" y="1322199"/>
                    <a:pt x="562086" y="1321589"/>
                    <a:pt x="569830" y="1324170"/>
                  </a:cubicBezTo>
                  <a:cubicBezTo>
                    <a:pt x="572411" y="1331914"/>
                    <a:pt x="575331" y="1339553"/>
                    <a:pt x="577574" y="1347401"/>
                  </a:cubicBezTo>
                  <a:cubicBezTo>
                    <a:pt x="580498" y="1357634"/>
                    <a:pt x="578670" y="1370066"/>
                    <a:pt x="585319" y="1378376"/>
                  </a:cubicBezTo>
                  <a:cubicBezTo>
                    <a:pt x="590418" y="1384750"/>
                    <a:pt x="600807" y="1383539"/>
                    <a:pt x="608551" y="1386120"/>
                  </a:cubicBezTo>
                  <a:cubicBezTo>
                    <a:pt x="618877" y="1399026"/>
                    <a:pt x="628771" y="1412289"/>
                    <a:pt x="639528" y="1424838"/>
                  </a:cubicBezTo>
                  <a:cubicBezTo>
                    <a:pt x="644280" y="1430381"/>
                    <a:pt x="652051" y="1433654"/>
                    <a:pt x="655017" y="1440326"/>
                  </a:cubicBezTo>
                  <a:cubicBezTo>
                    <a:pt x="693682" y="1527316"/>
                    <a:pt x="651655" y="1461216"/>
                    <a:pt x="678249" y="1540993"/>
                  </a:cubicBezTo>
                  <a:cubicBezTo>
                    <a:pt x="681192" y="1549822"/>
                    <a:pt x="688575" y="1556480"/>
                    <a:pt x="693738" y="1564224"/>
                  </a:cubicBezTo>
                  <a:cubicBezTo>
                    <a:pt x="696319" y="1574549"/>
                    <a:pt x="697289" y="1585417"/>
                    <a:pt x="701482" y="1595199"/>
                  </a:cubicBezTo>
                  <a:cubicBezTo>
                    <a:pt x="705148" y="1603753"/>
                    <a:pt x="714028" y="1609601"/>
                    <a:pt x="716971" y="1618430"/>
                  </a:cubicBezTo>
                  <a:cubicBezTo>
                    <a:pt x="721936" y="1633325"/>
                    <a:pt x="721309" y="1649565"/>
                    <a:pt x="724715" y="1664892"/>
                  </a:cubicBezTo>
                  <a:cubicBezTo>
                    <a:pt x="726486" y="1672860"/>
                    <a:pt x="729878" y="1680379"/>
                    <a:pt x="732459" y="1688123"/>
                  </a:cubicBezTo>
                  <a:cubicBezTo>
                    <a:pt x="729878" y="1866228"/>
                    <a:pt x="729401" y="2044376"/>
                    <a:pt x="724715" y="2222438"/>
                  </a:cubicBezTo>
                  <a:cubicBezTo>
                    <a:pt x="723139" y="2282337"/>
                    <a:pt x="720201" y="2263945"/>
                    <a:pt x="701482" y="2307618"/>
                  </a:cubicBezTo>
                  <a:cubicBezTo>
                    <a:pt x="698266" y="2315120"/>
                    <a:pt x="698266" y="2324057"/>
                    <a:pt x="693738" y="2330849"/>
                  </a:cubicBezTo>
                  <a:cubicBezTo>
                    <a:pt x="682554" y="2347623"/>
                    <a:pt x="667924" y="2361824"/>
                    <a:pt x="655017" y="2377311"/>
                  </a:cubicBezTo>
                  <a:cubicBezTo>
                    <a:pt x="652435" y="2385055"/>
                    <a:pt x="650923" y="2393241"/>
                    <a:pt x="647272" y="2400542"/>
                  </a:cubicBezTo>
                  <a:cubicBezTo>
                    <a:pt x="628427" y="2438229"/>
                    <a:pt x="598064" y="2448081"/>
                    <a:pt x="569830" y="2485723"/>
                  </a:cubicBezTo>
                  <a:cubicBezTo>
                    <a:pt x="502392" y="2575634"/>
                    <a:pt x="595823" y="2454110"/>
                    <a:pt x="515621" y="2547672"/>
                  </a:cubicBezTo>
                  <a:cubicBezTo>
                    <a:pt x="474855" y="2595228"/>
                    <a:pt x="532702" y="2546478"/>
                    <a:pt x="469155" y="2594134"/>
                  </a:cubicBezTo>
                  <a:cubicBezTo>
                    <a:pt x="463992" y="2601878"/>
                    <a:pt x="459481" y="2610098"/>
                    <a:pt x="453667" y="2617365"/>
                  </a:cubicBezTo>
                  <a:cubicBezTo>
                    <a:pt x="441056" y="2633128"/>
                    <a:pt x="432196" y="2636841"/>
                    <a:pt x="414946" y="2648340"/>
                  </a:cubicBezTo>
                  <a:cubicBezTo>
                    <a:pt x="407202" y="2661246"/>
                    <a:pt x="401509" y="2675631"/>
                    <a:pt x="391713" y="2687059"/>
                  </a:cubicBezTo>
                  <a:cubicBezTo>
                    <a:pt x="385656" y="2694125"/>
                    <a:pt x="375437" y="2696363"/>
                    <a:pt x="368480" y="2702546"/>
                  </a:cubicBezTo>
                  <a:cubicBezTo>
                    <a:pt x="352109" y="2717097"/>
                    <a:pt x="337503" y="2733521"/>
                    <a:pt x="322015" y="2749008"/>
                  </a:cubicBezTo>
                  <a:lnTo>
                    <a:pt x="298782" y="2772239"/>
                  </a:lnTo>
                  <a:cubicBezTo>
                    <a:pt x="293619" y="2777402"/>
                    <a:pt x="289135" y="2783347"/>
                    <a:pt x="283294" y="2787727"/>
                  </a:cubicBezTo>
                  <a:cubicBezTo>
                    <a:pt x="272968" y="2795471"/>
                    <a:pt x="261444" y="2801832"/>
                    <a:pt x="252317" y="2810958"/>
                  </a:cubicBezTo>
                  <a:cubicBezTo>
                    <a:pt x="245736" y="2817539"/>
                    <a:pt x="242238" y="2826616"/>
                    <a:pt x="236828" y="2834189"/>
                  </a:cubicBezTo>
                  <a:cubicBezTo>
                    <a:pt x="229326" y="2844691"/>
                    <a:pt x="222722" y="2856037"/>
                    <a:pt x="213596" y="2865163"/>
                  </a:cubicBezTo>
                  <a:cubicBezTo>
                    <a:pt x="178701" y="2900055"/>
                    <a:pt x="186844" y="2880024"/>
                    <a:pt x="143897" y="2903882"/>
                  </a:cubicBezTo>
                  <a:cubicBezTo>
                    <a:pt x="79691" y="2939550"/>
                    <a:pt x="148728" y="2919952"/>
                    <a:pt x="74199" y="2934857"/>
                  </a:cubicBezTo>
                  <a:cubicBezTo>
                    <a:pt x="67162" y="2945412"/>
                    <a:pt x="55485" y="2966218"/>
                    <a:pt x="43222" y="2973575"/>
                  </a:cubicBezTo>
                  <a:cubicBezTo>
                    <a:pt x="36222" y="2977775"/>
                    <a:pt x="27734" y="2978738"/>
                    <a:pt x="19990" y="2981319"/>
                  </a:cubicBezTo>
                  <a:cubicBezTo>
                    <a:pt x="-239" y="3041999"/>
                    <a:pt x="-8923" y="3048014"/>
                    <a:pt x="12246" y="3128449"/>
                  </a:cubicBezTo>
                  <a:cubicBezTo>
                    <a:pt x="22843" y="3168715"/>
                    <a:pt x="39641" y="3166563"/>
                    <a:pt x="58711" y="3190398"/>
                  </a:cubicBezTo>
                  <a:cubicBezTo>
                    <a:pt x="64525" y="3197665"/>
                    <a:pt x="68241" y="3206479"/>
                    <a:pt x="74199" y="3213629"/>
                  </a:cubicBezTo>
                  <a:cubicBezTo>
                    <a:pt x="81210" y="3222042"/>
                    <a:pt x="90708" y="3228216"/>
                    <a:pt x="97432" y="3236860"/>
                  </a:cubicBezTo>
                  <a:cubicBezTo>
                    <a:pt x="108860" y="3251552"/>
                    <a:pt x="118083" y="3267835"/>
                    <a:pt x="128409" y="3283322"/>
                  </a:cubicBezTo>
                  <a:cubicBezTo>
                    <a:pt x="133572" y="3291066"/>
                    <a:pt x="137316" y="3299972"/>
                    <a:pt x="143897" y="3306553"/>
                  </a:cubicBezTo>
                  <a:cubicBezTo>
                    <a:pt x="159386" y="3322040"/>
                    <a:pt x="177220" y="3335493"/>
                    <a:pt x="190363" y="3353015"/>
                  </a:cubicBezTo>
                  <a:cubicBezTo>
                    <a:pt x="198107" y="3363340"/>
                    <a:pt x="203883" y="3375491"/>
                    <a:pt x="213596" y="3383990"/>
                  </a:cubicBezTo>
                  <a:cubicBezTo>
                    <a:pt x="224924" y="3393901"/>
                    <a:pt x="240436" y="3397981"/>
                    <a:pt x="252317" y="3407221"/>
                  </a:cubicBezTo>
                  <a:cubicBezTo>
                    <a:pt x="345963" y="3480052"/>
                    <a:pt x="217146" y="3398510"/>
                    <a:pt x="322015" y="3461427"/>
                  </a:cubicBezTo>
                  <a:lnTo>
                    <a:pt x="376224" y="3531120"/>
                  </a:lnTo>
                  <a:cubicBezTo>
                    <a:pt x="386436" y="3544116"/>
                    <a:pt x="395513" y="3558152"/>
                    <a:pt x="407201" y="3569839"/>
                  </a:cubicBezTo>
                  <a:cubicBezTo>
                    <a:pt x="417527" y="3580164"/>
                    <a:pt x="429213" y="3589287"/>
                    <a:pt x="438178" y="3600813"/>
                  </a:cubicBezTo>
                  <a:cubicBezTo>
                    <a:pt x="490101" y="3667566"/>
                    <a:pt x="433473" y="3612943"/>
                    <a:pt x="484644" y="3670506"/>
                  </a:cubicBezTo>
                  <a:cubicBezTo>
                    <a:pt x="496771" y="3684148"/>
                    <a:pt x="513240" y="3694038"/>
                    <a:pt x="523365" y="3709225"/>
                  </a:cubicBezTo>
                  <a:cubicBezTo>
                    <a:pt x="528528" y="3716969"/>
                    <a:pt x="534691" y="3724132"/>
                    <a:pt x="538853" y="3732456"/>
                  </a:cubicBezTo>
                  <a:cubicBezTo>
                    <a:pt x="542504" y="3739757"/>
                    <a:pt x="541498" y="3749313"/>
                    <a:pt x="546597" y="3755687"/>
                  </a:cubicBezTo>
                  <a:cubicBezTo>
                    <a:pt x="552411" y="3762954"/>
                    <a:pt x="562086" y="3766012"/>
                    <a:pt x="569830" y="3771174"/>
                  </a:cubicBezTo>
                  <a:cubicBezTo>
                    <a:pt x="571792" y="3780985"/>
                    <a:pt x="577990" y="3820299"/>
                    <a:pt x="585319" y="3833124"/>
                  </a:cubicBezTo>
                  <a:cubicBezTo>
                    <a:pt x="591723" y="3844330"/>
                    <a:pt x="600807" y="3853774"/>
                    <a:pt x="608551" y="3864099"/>
                  </a:cubicBezTo>
                  <a:cubicBezTo>
                    <a:pt x="611133" y="3877005"/>
                    <a:pt x="610410" y="3891045"/>
                    <a:pt x="616296" y="3902817"/>
                  </a:cubicBezTo>
                  <a:cubicBezTo>
                    <a:pt x="621194" y="3912612"/>
                    <a:pt x="632517" y="3917635"/>
                    <a:pt x="639528" y="3926048"/>
                  </a:cubicBezTo>
                  <a:cubicBezTo>
                    <a:pt x="645486" y="3933198"/>
                    <a:pt x="650855" y="3940955"/>
                    <a:pt x="655017" y="3949279"/>
                  </a:cubicBezTo>
                  <a:cubicBezTo>
                    <a:pt x="661234" y="3961712"/>
                    <a:pt x="663353" y="3976079"/>
                    <a:pt x="670505" y="3987998"/>
                  </a:cubicBezTo>
                  <a:cubicBezTo>
                    <a:pt x="679009" y="4002171"/>
                    <a:pt x="691564" y="4013494"/>
                    <a:pt x="701482" y="4026716"/>
                  </a:cubicBezTo>
                  <a:cubicBezTo>
                    <a:pt x="727296" y="4061132"/>
                    <a:pt x="704065" y="4041343"/>
                    <a:pt x="740203" y="4065434"/>
                  </a:cubicBezTo>
                  <a:cubicBezTo>
                    <a:pt x="756846" y="4098718"/>
                    <a:pt x="755692" y="4084865"/>
                    <a:pt x="755692" y="4104153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32" name="Freihandform 31"/>
            <p:cNvSpPr>
              <a:spLocks/>
            </p:cNvSpPr>
            <p:nvPr/>
          </p:nvSpPr>
          <p:spPr bwMode="auto">
            <a:xfrm>
              <a:off x="7085013" y="5752926"/>
              <a:ext cx="1757362" cy="1060450"/>
            </a:xfrm>
            <a:custGeom>
              <a:avLst/>
              <a:gdLst>
                <a:gd name="T0" fmla="*/ 0 w 1757941"/>
                <a:gd name="T1" fmla="*/ 735349 h 1060884"/>
                <a:gd name="T2" fmla="*/ 54192 w 1757941"/>
                <a:gd name="T3" fmla="*/ 727608 h 1060884"/>
                <a:gd name="T4" fmla="*/ 92900 w 1757941"/>
                <a:gd name="T5" fmla="*/ 696646 h 1060884"/>
                <a:gd name="T6" fmla="*/ 131609 w 1757941"/>
                <a:gd name="T7" fmla="*/ 642462 h 1060884"/>
                <a:gd name="T8" fmla="*/ 154834 w 1757941"/>
                <a:gd name="T9" fmla="*/ 634722 h 1060884"/>
                <a:gd name="T10" fmla="*/ 209026 w 1757941"/>
                <a:gd name="T11" fmla="*/ 572798 h 1060884"/>
                <a:gd name="T12" fmla="*/ 255476 w 1757941"/>
                <a:gd name="T13" fmla="*/ 510874 h 1060884"/>
                <a:gd name="T14" fmla="*/ 278701 w 1757941"/>
                <a:gd name="T15" fmla="*/ 487652 h 1060884"/>
                <a:gd name="T16" fmla="*/ 301926 w 1757941"/>
                <a:gd name="T17" fmla="*/ 448949 h 1060884"/>
                <a:gd name="T18" fmla="*/ 309668 w 1757941"/>
                <a:gd name="T19" fmla="*/ 425728 h 1060884"/>
                <a:gd name="T20" fmla="*/ 340635 w 1757941"/>
                <a:gd name="T21" fmla="*/ 394766 h 1060884"/>
                <a:gd name="T22" fmla="*/ 363859 w 1757941"/>
                <a:gd name="T23" fmla="*/ 356063 h 1060884"/>
                <a:gd name="T24" fmla="*/ 387084 w 1757941"/>
                <a:gd name="T25" fmla="*/ 325101 h 1060884"/>
                <a:gd name="T26" fmla="*/ 402567 w 1757941"/>
                <a:gd name="T27" fmla="*/ 301879 h 1060884"/>
                <a:gd name="T28" fmla="*/ 418051 w 1757941"/>
                <a:gd name="T29" fmla="*/ 286399 h 1060884"/>
                <a:gd name="T30" fmla="*/ 472242 w 1757941"/>
                <a:gd name="T31" fmla="*/ 247697 h 1060884"/>
                <a:gd name="T32" fmla="*/ 479985 w 1757941"/>
                <a:gd name="T33" fmla="*/ 224475 h 1060884"/>
                <a:gd name="T34" fmla="*/ 503209 w 1757941"/>
                <a:gd name="T35" fmla="*/ 208993 h 1060884"/>
                <a:gd name="T36" fmla="*/ 518693 w 1757941"/>
                <a:gd name="T37" fmla="*/ 193513 h 1060884"/>
                <a:gd name="T38" fmla="*/ 541918 w 1757941"/>
                <a:gd name="T39" fmla="*/ 178031 h 1060884"/>
                <a:gd name="T40" fmla="*/ 611593 w 1757941"/>
                <a:gd name="T41" fmla="*/ 100627 h 1060884"/>
                <a:gd name="T42" fmla="*/ 689010 w 1757941"/>
                <a:gd name="T43" fmla="*/ 77405 h 1060884"/>
                <a:gd name="T44" fmla="*/ 719977 w 1757941"/>
                <a:gd name="T45" fmla="*/ 61924 h 1060884"/>
                <a:gd name="T46" fmla="*/ 743202 w 1757941"/>
                <a:gd name="T47" fmla="*/ 46443 h 1060884"/>
                <a:gd name="T48" fmla="*/ 789652 w 1757941"/>
                <a:gd name="T49" fmla="*/ 38702 h 1060884"/>
                <a:gd name="T50" fmla="*/ 812877 w 1757941"/>
                <a:gd name="T51" fmla="*/ 15481 h 1060884"/>
                <a:gd name="T52" fmla="*/ 843844 w 1757941"/>
                <a:gd name="T53" fmla="*/ 7740 h 1060884"/>
                <a:gd name="T54" fmla="*/ 867068 w 1757941"/>
                <a:gd name="T55" fmla="*/ 0 h 1060884"/>
                <a:gd name="T56" fmla="*/ 1037385 w 1757941"/>
                <a:gd name="T57" fmla="*/ 30961 h 1060884"/>
                <a:gd name="T58" fmla="*/ 1052869 w 1757941"/>
                <a:gd name="T59" fmla="*/ 46443 h 1060884"/>
                <a:gd name="T60" fmla="*/ 1068352 w 1757941"/>
                <a:gd name="T61" fmla="*/ 77405 h 1060884"/>
                <a:gd name="T62" fmla="*/ 1107060 w 1757941"/>
                <a:gd name="T63" fmla="*/ 108367 h 1060884"/>
                <a:gd name="T64" fmla="*/ 1130286 w 1757941"/>
                <a:gd name="T65" fmla="*/ 162550 h 1060884"/>
                <a:gd name="T66" fmla="*/ 1138027 w 1757941"/>
                <a:gd name="T67" fmla="*/ 185772 h 1060884"/>
                <a:gd name="T68" fmla="*/ 1176735 w 1757941"/>
                <a:gd name="T69" fmla="*/ 239956 h 1060884"/>
                <a:gd name="T70" fmla="*/ 1192219 w 1757941"/>
                <a:gd name="T71" fmla="*/ 270918 h 1060884"/>
                <a:gd name="T72" fmla="*/ 1230927 w 1757941"/>
                <a:gd name="T73" fmla="*/ 332842 h 1060884"/>
                <a:gd name="T74" fmla="*/ 1246410 w 1757941"/>
                <a:gd name="T75" fmla="*/ 356063 h 1060884"/>
                <a:gd name="T76" fmla="*/ 1269636 w 1757941"/>
                <a:gd name="T77" fmla="*/ 379285 h 1060884"/>
                <a:gd name="T78" fmla="*/ 1308344 w 1757941"/>
                <a:gd name="T79" fmla="*/ 410247 h 1060884"/>
                <a:gd name="T80" fmla="*/ 1331569 w 1757941"/>
                <a:gd name="T81" fmla="*/ 433469 h 1060884"/>
                <a:gd name="T82" fmla="*/ 1362536 w 1757941"/>
                <a:gd name="T83" fmla="*/ 472171 h 1060884"/>
                <a:gd name="T84" fmla="*/ 1370278 w 1757941"/>
                <a:gd name="T85" fmla="*/ 495392 h 1060884"/>
                <a:gd name="T86" fmla="*/ 1408986 w 1757941"/>
                <a:gd name="T87" fmla="*/ 518614 h 1060884"/>
                <a:gd name="T88" fmla="*/ 1455436 w 1757941"/>
                <a:gd name="T89" fmla="*/ 580538 h 1060884"/>
                <a:gd name="T90" fmla="*/ 1494145 w 1757941"/>
                <a:gd name="T91" fmla="*/ 619241 h 1060884"/>
                <a:gd name="T92" fmla="*/ 1525112 w 1757941"/>
                <a:gd name="T93" fmla="*/ 657944 h 1060884"/>
                <a:gd name="T94" fmla="*/ 1532853 w 1757941"/>
                <a:gd name="T95" fmla="*/ 688906 h 1060884"/>
                <a:gd name="T96" fmla="*/ 1571561 w 1757941"/>
                <a:gd name="T97" fmla="*/ 735349 h 1060884"/>
                <a:gd name="T98" fmla="*/ 1587045 w 1757941"/>
                <a:gd name="T99" fmla="*/ 758571 h 1060884"/>
                <a:gd name="T100" fmla="*/ 1610269 w 1757941"/>
                <a:gd name="T101" fmla="*/ 797273 h 1060884"/>
                <a:gd name="T102" fmla="*/ 1618012 w 1757941"/>
                <a:gd name="T103" fmla="*/ 820494 h 1060884"/>
                <a:gd name="T104" fmla="*/ 1633495 w 1757941"/>
                <a:gd name="T105" fmla="*/ 843716 h 1060884"/>
                <a:gd name="T106" fmla="*/ 1641236 w 1757941"/>
                <a:gd name="T107" fmla="*/ 866937 h 1060884"/>
                <a:gd name="T108" fmla="*/ 1664462 w 1757941"/>
                <a:gd name="T109" fmla="*/ 890159 h 1060884"/>
                <a:gd name="T110" fmla="*/ 1679945 w 1757941"/>
                <a:gd name="T111" fmla="*/ 921121 h 1060884"/>
                <a:gd name="T112" fmla="*/ 1687687 w 1757941"/>
                <a:gd name="T113" fmla="*/ 952083 h 1060884"/>
                <a:gd name="T114" fmla="*/ 1703170 w 1757941"/>
                <a:gd name="T115" fmla="*/ 975305 h 1060884"/>
                <a:gd name="T116" fmla="*/ 1741878 w 1757941"/>
                <a:gd name="T117" fmla="*/ 1029489 h 1060884"/>
                <a:gd name="T118" fmla="*/ 1757362 w 1757941"/>
                <a:gd name="T119" fmla="*/ 1060450 h 10608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57941" h="1060884">
                  <a:moveTo>
                    <a:pt x="0" y="735650"/>
                  </a:moveTo>
                  <a:cubicBezTo>
                    <a:pt x="18070" y="733069"/>
                    <a:pt x="36726" y="733151"/>
                    <a:pt x="54210" y="727906"/>
                  </a:cubicBezTo>
                  <a:cubicBezTo>
                    <a:pt x="68169" y="723719"/>
                    <a:pt x="82903" y="706959"/>
                    <a:pt x="92931" y="696931"/>
                  </a:cubicBezTo>
                  <a:cubicBezTo>
                    <a:pt x="102725" y="667550"/>
                    <a:pt x="99497" y="665691"/>
                    <a:pt x="131652" y="642725"/>
                  </a:cubicBezTo>
                  <a:cubicBezTo>
                    <a:pt x="138295" y="637981"/>
                    <a:pt x="147141" y="637563"/>
                    <a:pt x="154885" y="634982"/>
                  </a:cubicBezTo>
                  <a:cubicBezTo>
                    <a:pt x="218128" y="508506"/>
                    <a:pt x="139398" y="642725"/>
                    <a:pt x="209095" y="573032"/>
                  </a:cubicBezTo>
                  <a:cubicBezTo>
                    <a:pt x="227348" y="554780"/>
                    <a:pt x="237307" y="529335"/>
                    <a:pt x="255560" y="511083"/>
                  </a:cubicBezTo>
                  <a:lnTo>
                    <a:pt x="278793" y="487852"/>
                  </a:lnTo>
                  <a:cubicBezTo>
                    <a:pt x="300728" y="422049"/>
                    <a:pt x="270137" y="502276"/>
                    <a:pt x="302025" y="449133"/>
                  </a:cubicBezTo>
                  <a:cubicBezTo>
                    <a:pt x="306225" y="442134"/>
                    <a:pt x="305025" y="432544"/>
                    <a:pt x="309770" y="425902"/>
                  </a:cubicBezTo>
                  <a:cubicBezTo>
                    <a:pt x="318258" y="414020"/>
                    <a:pt x="331782" y="406454"/>
                    <a:pt x="340747" y="394928"/>
                  </a:cubicBezTo>
                  <a:cubicBezTo>
                    <a:pt x="349988" y="383047"/>
                    <a:pt x="355630" y="368732"/>
                    <a:pt x="363979" y="356209"/>
                  </a:cubicBezTo>
                  <a:cubicBezTo>
                    <a:pt x="371139" y="345470"/>
                    <a:pt x="379710" y="335736"/>
                    <a:pt x="387212" y="325234"/>
                  </a:cubicBezTo>
                  <a:cubicBezTo>
                    <a:pt x="392622" y="317661"/>
                    <a:pt x="396886" y="309270"/>
                    <a:pt x="402700" y="302003"/>
                  </a:cubicBezTo>
                  <a:cubicBezTo>
                    <a:pt x="407261" y="296302"/>
                    <a:pt x="412580" y="291190"/>
                    <a:pt x="418189" y="286516"/>
                  </a:cubicBezTo>
                  <a:cubicBezTo>
                    <a:pt x="437401" y="270507"/>
                    <a:pt x="452279" y="261210"/>
                    <a:pt x="472398" y="247798"/>
                  </a:cubicBezTo>
                  <a:cubicBezTo>
                    <a:pt x="474980" y="240054"/>
                    <a:pt x="475044" y="230941"/>
                    <a:pt x="480143" y="224567"/>
                  </a:cubicBezTo>
                  <a:cubicBezTo>
                    <a:pt x="485957" y="217300"/>
                    <a:pt x="496107" y="214893"/>
                    <a:pt x="503375" y="209079"/>
                  </a:cubicBezTo>
                  <a:cubicBezTo>
                    <a:pt x="509076" y="204518"/>
                    <a:pt x="513163" y="198153"/>
                    <a:pt x="518864" y="193592"/>
                  </a:cubicBezTo>
                  <a:cubicBezTo>
                    <a:pt x="526132" y="187778"/>
                    <a:pt x="535515" y="184685"/>
                    <a:pt x="542097" y="178104"/>
                  </a:cubicBezTo>
                  <a:cubicBezTo>
                    <a:pt x="554725" y="165477"/>
                    <a:pt x="594240" y="106519"/>
                    <a:pt x="611795" y="100668"/>
                  </a:cubicBezTo>
                  <a:cubicBezTo>
                    <a:pt x="668357" y="81814"/>
                    <a:pt x="642421" y="89139"/>
                    <a:pt x="689237" y="77437"/>
                  </a:cubicBezTo>
                  <a:cubicBezTo>
                    <a:pt x="699563" y="72274"/>
                    <a:pt x="710191" y="67676"/>
                    <a:pt x="720214" y="61949"/>
                  </a:cubicBezTo>
                  <a:cubicBezTo>
                    <a:pt x="728295" y="57332"/>
                    <a:pt x="734617" y="49405"/>
                    <a:pt x="743447" y="46462"/>
                  </a:cubicBezTo>
                  <a:cubicBezTo>
                    <a:pt x="758343" y="41497"/>
                    <a:pt x="774424" y="41299"/>
                    <a:pt x="789912" y="38718"/>
                  </a:cubicBezTo>
                  <a:cubicBezTo>
                    <a:pt x="797656" y="30974"/>
                    <a:pt x="803636" y="20920"/>
                    <a:pt x="813145" y="15487"/>
                  </a:cubicBezTo>
                  <a:cubicBezTo>
                    <a:pt x="822386" y="10207"/>
                    <a:pt x="833888" y="10667"/>
                    <a:pt x="844122" y="7743"/>
                  </a:cubicBezTo>
                  <a:cubicBezTo>
                    <a:pt x="851971" y="5501"/>
                    <a:pt x="859610" y="2581"/>
                    <a:pt x="867354" y="0"/>
                  </a:cubicBezTo>
                  <a:cubicBezTo>
                    <a:pt x="958389" y="9582"/>
                    <a:pt x="985794" y="-10570"/>
                    <a:pt x="1037727" y="30974"/>
                  </a:cubicBezTo>
                  <a:cubicBezTo>
                    <a:pt x="1043429" y="35535"/>
                    <a:pt x="1048053" y="41299"/>
                    <a:pt x="1053216" y="46462"/>
                  </a:cubicBezTo>
                  <a:cubicBezTo>
                    <a:pt x="1058379" y="56787"/>
                    <a:pt x="1062300" y="67832"/>
                    <a:pt x="1068704" y="77437"/>
                  </a:cubicBezTo>
                  <a:cubicBezTo>
                    <a:pt x="1077531" y="90676"/>
                    <a:pt x="1095000" y="100128"/>
                    <a:pt x="1107425" y="108411"/>
                  </a:cubicBezTo>
                  <a:cubicBezTo>
                    <a:pt x="1123545" y="172879"/>
                    <a:pt x="1103917" y="109137"/>
                    <a:pt x="1130658" y="162617"/>
                  </a:cubicBezTo>
                  <a:cubicBezTo>
                    <a:pt x="1134309" y="169918"/>
                    <a:pt x="1134751" y="178547"/>
                    <a:pt x="1138402" y="185848"/>
                  </a:cubicBezTo>
                  <a:cubicBezTo>
                    <a:pt x="1146588" y="202219"/>
                    <a:pt x="1168362" y="226038"/>
                    <a:pt x="1177123" y="240054"/>
                  </a:cubicBezTo>
                  <a:cubicBezTo>
                    <a:pt x="1183242" y="249843"/>
                    <a:pt x="1186795" y="261058"/>
                    <a:pt x="1192612" y="271029"/>
                  </a:cubicBezTo>
                  <a:cubicBezTo>
                    <a:pt x="1204883" y="292063"/>
                    <a:pt x="1218259" y="312434"/>
                    <a:pt x="1231333" y="332978"/>
                  </a:cubicBezTo>
                  <a:cubicBezTo>
                    <a:pt x="1236330" y="340830"/>
                    <a:pt x="1240240" y="349628"/>
                    <a:pt x="1246821" y="356209"/>
                  </a:cubicBezTo>
                  <a:cubicBezTo>
                    <a:pt x="1254565" y="363953"/>
                    <a:pt x="1263043" y="371027"/>
                    <a:pt x="1270054" y="379440"/>
                  </a:cubicBezTo>
                  <a:cubicBezTo>
                    <a:pt x="1297000" y="411772"/>
                    <a:pt x="1270636" y="397702"/>
                    <a:pt x="1308775" y="410415"/>
                  </a:cubicBezTo>
                  <a:cubicBezTo>
                    <a:pt x="1316519" y="418159"/>
                    <a:pt x="1324997" y="425233"/>
                    <a:pt x="1332008" y="433646"/>
                  </a:cubicBezTo>
                  <a:cubicBezTo>
                    <a:pt x="1380848" y="492250"/>
                    <a:pt x="1317928" y="427312"/>
                    <a:pt x="1362985" y="472364"/>
                  </a:cubicBezTo>
                  <a:cubicBezTo>
                    <a:pt x="1365566" y="480108"/>
                    <a:pt x="1366529" y="488596"/>
                    <a:pt x="1370729" y="495595"/>
                  </a:cubicBezTo>
                  <a:cubicBezTo>
                    <a:pt x="1381360" y="513312"/>
                    <a:pt x="1391176" y="512735"/>
                    <a:pt x="1409450" y="518826"/>
                  </a:cubicBezTo>
                  <a:cubicBezTo>
                    <a:pt x="1426709" y="544713"/>
                    <a:pt x="1432263" y="554497"/>
                    <a:pt x="1455916" y="580776"/>
                  </a:cubicBezTo>
                  <a:cubicBezTo>
                    <a:pt x="1468127" y="594343"/>
                    <a:pt x="1481730" y="606588"/>
                    <a:pt x="1494637" y="619494"/>
                  </a:cubicBezTo>
                  <a:cubicBezTo>
                    <a:pt x="1519953" y="695438"/>
                    <a:pt x="1478909" y="588160"/>
                    <a:pt x="1525614" y="658213"/>
                  </a:cubicBezTo>
                  <a:cubicBezTo>
                    <a:pt x="1531518" y="667068"/>
                    <a:pt x="1529165" y="679406"/>
                    <a:pt x="1533358" y="689188"/>
                  </a:cubicBezTo>
                  <a:cubicBezTo>
                    <a:pt x="1543537" y="712938"/>
                    <a:pt x="1555661" y="715950"/>
                    <a:pt x="1572079" y="735650"/>
                  </a:cubicBezTo>
                  <a:cubicBezTo>
                    <a:pt x="1578038" y="742800"/>
                    <a:pt x="1582635" y="750989"/>
                    <a:pt x="1587568" y="758881"/>
                  </a:cubicBezTo>
                  <a:cubicBezTo>
                    <a:pt x="1595545" y="771644"/>
                    <a:pt x="1604069" y="784137"/>
                    <a:pt x="1610800" y="797599"/>
                  </a:cubicBezTo>
                  <a:cubicBezTo>
                    <a:pt x="1614451" y="804900"/>
                    <a:pt x="1614894" y="813529"/>
                    <a:pt x="1618545" y="820830"/>
                  </a:cubicBezTo>
                  <a:cubicBezTo>
                    <a:pt x="1622707" y="829154"/>
                    <a:pt x="1629871" y="835737"/>
                    <a:pt x="1634033" y="844061"/>
                  </a:cubicBezTo>
                  <a:cubicBezTo>
                    <a:pt x="1637684" y="851362"/>
                    <a:pt x="1637249" y="860500"/>
                    <a:pt x="1641777" y="867292"/>
                  </a:cubicBezTo>
                  <a:cubicBezTo>
                    <a:pt x="1647852" y="876404"/>
                    <a:pt x="1657266" y="882779"/>
                    <a:pt x="1665010" y="890523"/>
                  </a:cubicBezTo>
                  <a:cubicBezTo>
                    <a:pt x="1670173" y="900848"/>
                    <a:pt x="1676444" y="910689"/>
                    <a:pt x="1680498" y="921498"/>
                  </a:cubicBezTo>
                  <a:cubicBezTo>
                    <a:pt x="1684235" y="931463"/>
                    <a:pt x="1684050" y="942691"/>
                    <a:pt x="1688243" y="952473"/>
                  </a:cubicBezTo>
                  <a:cubicBezTo>
                    <a:pt x="1691909" y="961027"/>
                    <a:pt x="1699113" y="967624"/>
                    <a:pt x="1703731" y="975704"/>
                  </a:cubicBezTo>
                  <a:cubicBezTo>
                    <a:pt x="1730912" y="1023268"/>
                    <a:pt x="1704611" y="992071"/>
                    <a:pt x="1742452" y="1029910"/>
                  </a:cubicBezTo>
                  <a:cubicBezTo>
                    <a:pt x="1751350" y="1056604"/>
                    <a:pt x="1744423" y="1047370"/>
                    <a:pt x="1757941" y="1060884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  <p:sp>
          <p:nvSpPr>
            <p:cNvPr id="33" name="Freihandform 32"/>
            <p:cNvSpPr>
              <a:spLocks/>
            </p:cNvSpPr>
            <p:nvPr/>
          </p:nvSpPr>
          <p:spPr bwMode="auto">
            <a:xfrm>
              <a:off x="7663941" y="3598838"/>
              <a:ext cx="758825" cy="2339975"/>
            </a:xfrm>
            <a:custGeom>
              <a:avLst/>
              <a:gdLst>
                <a:gd name="T0" fmla="*/ 758825 w 758935"/>
                <a:gd name="T1" fmla="*/ 2339975 h 2338592"/>
                <a:gd name="T2" fmla="*/ 712367 w 758935"/>
                <a:gd name="T3" fmla="*/ 2262492 h 2338592"/>
                <a:gd name="T4" fmla="*/ 689137 w 758935"/>
                <a:gd name="T5" fmla="*/ 2216003 h 2338592"/>
                <a:gd name="T6" fmla="*/ 627192 w 758935"/>
                <a:gd name="T7" fmla="*/ 2154017 h 2338592"/>
                <a:gd name="T8" fmla="*/ 588477 w 758935"/>
                <a:gd name="T9" fmla="*/ 2092030 h 2338592"/>
                <a:gd name="T10" fmla="*/ 565247 w 758935"/>
                <a:gd name="T11" fmla="*/ 2053290 h 2338592"/>
                <a:gd name="T12" fmla="*/ 495559 w 758935"/>
                <a:gd name="T13" fmla="*/ 1991303 h 2338592"/>
                <a:gd name="T14" fmla="*/ 472331 w 758935"/>
                <a:gd name="T15" fmla="*/ 1944813 h 2338592"/>
                <a:gd name="T16" fmla="*/ 449101 w 758935"/>
                <a:gd name="T17" fmla="*/ 1929317 h 2338592"/>
                <a:gd name="T18" fmla="*/ 433614 w 758935"/>
                <a:gd name="T19" fmla="*/ 1906073 h 2338592"/>
                <a:gd name="T20" fmla="*/ 418128 w 758935"/>
                <a:gd name="T21" fmla="*/ 1875079 h 2338592"/>
                <a:gd name="T22" fmla="*/ 371670 w 758935"/>
                <a:gd name="T23" fmla="*/ 1828590 h 2338592"/>
                <a:gd name="T24" fmla="*/ 340698 w 758935"/>
                <a:gd name="T25" fmla="*/ 1782100 h 2338592"/>
                <a:gd name="T26" fmla="*/ 325211 w 758935"/>
                <a:gd name="T27" fmla="*/ 1758856 h 2338592"/>
                <a:gd name="T28" fmla="*/ 301981 w 758935"/>
                <a:gd name="T29" fmla="*/ 1727862 h 2338592"/>
                <a:gd name="T30" fmla="*/ 294238 w 758935"/>
                <a:gd name="T31" fmla="*/ 1704617 h 2338592"/>
                <a:gd name="T32" fmla="*/ 247780 w 758935"/>
                <a:gd name="T33" fmla="*/ 1658128 h 2338592"/>
                <a:gd name="T34" fmla="*/ 224550 w 758935"/>
                <a:gd name="T35" fmla="*/ 1619387 h 2338592"/>
                <a:gd name="T36" fmla="*/ 216808 w 758935"/>
                <a:gd name="T37" fmla="*/ 1596141 h 2338592"/>
                <a:gd name="T38" fmla="*/ 185835 w 758935"/>
                <a:gd name="T39" fmla="*/ 1541904 h 2338592"/>
                <a:gd name="T40" fmla="*/ 154863 w 758935"/>
                <a:gd name="T41" fmla="*/ 1479918 h 2338592"/>
                <a:gd name="T42" fmla="*/ 139377 w 758935"/>
                <a:gd name="T43" fmla="*/ 1433428 h 2338592"/>
                <a:gd name="T44" fmla="*/ 123890 w 758935"/>
                <a:gd name="T45" fmla="*/ 1379190 h 2338592"/>
                <a:gd name="T46" fmla="*/ 116147 w 758935"/>
                <a:gd name="T47" fmla="*/ 1355945 h 2338592"/>
                <a:gd name="T48" fmla="*/ 100660 w 758935"/>
                <a:gd name="T49" fmla="*/ 1324953 h 2338592"/>
                <a:gd name="T50" fmla="*/ 92918 w 758935"/>
                <a:gd name="T51" fmla="*/ 1301707 h 2338592"/>
                <a:gd name="T52" fmla="*/ 54202 w 758935"/>
                <a:gd name="T53" fmla="*/ 1231973 h 2338592"/>
                <a:gd name="T54" fmla="*/ 30973 w 758935"/>
                <a:gd name="T55" fmla="*/ 1169988 h 2338592"/>
                <a:gd name="T56" fmla="*/ 15487 w 758935"/>
                <a:gd name="T57" fmla="*/ 1115749 h 2338592"/>
                <a:gd name="T58" fmla="*/ 0 w 758935"/>
                <a:gd name="T59" fmla="*/ 1077009 h 2338592"/>
                <a:gd name="T60" fmla="*/ 7744 w 758935"/>
                <a:gd name="T61" fmla="*/ 867805 h 2338592"/>
                <a:gd name="T62" fmla="*/ 23230 w 758935"/>
                <a:gd name="T63" fmla="*/ 844560 h 2338592"/>
                <a:gd name="T64" fmla="*/ 46459 w 758935"/>
                <a:gd name="T65" fmla="*/ 813567 h 2338592"/>
                <a:gd name="T66" fmla="*/ 131633 w 758935"/>
                <a:gd name="T67" fmla="*/ 736085 h 2338592"/>
                <a:gd name="T68" fmla="*/ 178092 w 758935"/>
                <a:gd name="T69" fmla="*/ 697343 h 2338592"/>
                <a:gd name="T70" fmla="*/ 247780 w 758935"/>
                <a:gd name="T71" fmla="*/ 643105 h 2338592"/>
                <a:gd name="T72" fmla="*/ 301981 w 758935"/>
                <a:gd name="T73" fmla="*/ 604364 h 2338592"/>
                <a:gd name="T74" fmla="*/ 325211 w 758935"/>
                <a:gd name="T75" fmla="*/ 596616 h 2338592"/>
                <a:gd name="T76" fmla="*/ 363926 w 758935"/>
                <a:gd name="T77" fmla="*/ 573371 h 2338592"/>
                <a:gd name="T78" fmla="*/ 449101 w 758935"/>
                <a:gd name="T79" fmla="*/ 519133 h 2338592"/>
                <a:gd name="T80" fmla="*/ 495559 w 758935"/>
                <a:gd name="T81" fmla="*/ 472643 h 2338592"/>
                <a:gd name="T82" fmla="*/ 518789 w 758935"/>
                <a:gd name="T83" fmla="*/ 449399 h 2338592"/>
                <a:gd name="T84" fmla="*/ 557504 w 758935"/>
                <a:gd name="T85" fmla="*/ 395161 h 2338592"/>
                <a:gd name="T86" fmla="*/ 572991 w 758935"/>
                <a:gd name="T87" fmla="*/ 371916 h 2338592"/>
                <a:gd name="T88" fmla="*/ 627192 w 758935"/>
                <a:gd name="T89" fmla="*/ 302182 h 2338592"/>
                <a:gd name="T90" fmla="*/ 642679 w 758935"/>
                <a:gd name="T91" fmla="*/ 263441 h 2338592"/>
                <a:gd name="T92" fmla="*/ 650422 w 758935"/>
                <a:gd name="T93" fmla="*/ 240196 h 2338592"/>
                <a:gd name="T94" fmla="*/ 665907 w 758935"/>
                <a:gd name="T95" fmla="*/ 201454 h 2338592"/>
                <a:gd name="T96" fmla="*/ 681394 w 758935"/>
                <a:gd name="T97" fmla="*/ 131720 h 2338592"/>
                <a:gd name="T98" fmla="*/ 673651 w 758935"/>
                <a:gd name="T99" fmla="*/ 69734 h 2338592"/>
                <a:gd name="T100" fmla="*/ 665907 w 758935"/>
                <a:gd name="T101" fmla="*/ 46489 h 2338592"/>
                <a:gd name="T102" fmla="*/ 658165 w 758935"/>
                <a:gd name="T103" fmla="*/ 0 h 23385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58935" h="2338592">
                  <a:moveTo>
                    <a:pt x="758935" y="2338592"/>
                  </a:moveTo>
                  <a:cubicBezTo>
                    <a:pt x="736068" y="2224264"/>
                    <a:pt x="776506" y="2389215"/>
                    <a:pt x="712470" y="2261155"/>
                  </a:cubicBezTo>
                  <a:cubicBezTo>
                    <a:pt x="704726" y="2245668"/>
                    <a:pt x="699936" y="2228308"/>
                    <a:pt x="689237" y="2214693"/>
                  </a:cubicBezTo>
                  <a:cubicBezTo>
                    <a:pt x="671193" y="2191730"/>
                    <a:pt x="642762" y="2177509"/>
                    <a:pt x="627283" y="2152744"/>
                  </a:cubicBezTo>
                  <a:cubicBezTo>
                    <a:pt x="614376" y="2132094"/>
                    <a:pt x="601092" y="2111675"/>
                    <a:pt x="588562" y="2090794"/>
                  </a:cubicBezTo>
                  <a:cubicBezTo>
                    <a:pt x="580818" y="2077888"/>
                    <a:pt x="574860" y="2063725"/>
                    <a:pt x="565329" y="2052076"/>
                  </a:cubicBezTo>
                  <a:cubicBezTo>
                    <a:pt x="533501" y="2013178"/>
                    <a:pt x="528072" y="2011753"/>
                    <a:pt x="495631" y="1990126"/>
                  </a:cubicBezTo>
                  <a:cubicBezTo>
                    <a:pt x="489333" y="1971232"/>
                    <a:pt x="487411" y="1958675"/>
                    <a:pt x="472399" y="1943664"/>
                  </a:cubicBezTo>
                  <a:cubicBezTo>
                    <a:pt x="465818" y="1937083"/>
                    <a:pt x="456910" y="1933339"/>
                    <a:pt x="449166" y="1928177"/>
                  </a:cubicBezTo>
                  <a:cubicBezTo>
                    <a:pt x="444003" y="1920433"/>
                    <a:pt x="438295" y="1913027"/>
                    <a:pt x="433677" y="1904946"/>
                  </a:cubicBezTo>
                  <a:cubicBezTo>
                    <a:pt x="427949" y="1894923"/>
                    <a:pt x="425401" y="1882985"/>
                    <a:pt x="418189" y="1873971"/>
                  </a:cubicBezTo>
                  <a:cubicBezTo>
                    <a:pt x="404506" y="1856868"/>
                    <a:pt x="383874" y="1845733"/>
                    <a:pt x="371724" y="1827509"/>
                  </a:cubicBezTo>
                  <a:lnTo>
                    <a:pt x="340747" y="1781047"/>
                  </a:lnTo>
                  <a:cubicBezTo>
                    <a:pt x="335584" y="1773303"/>
                    <a:pt x="330842" y="1765261"/>
                    <a:pt x="325258" y="1757816"/>
                  </a:cubicBezTo>
                  <a:lnTo>
                    <a:pt x="302025" y="1726841"/>
                  </a:lnTo>
                  <a:cubicBezTo>
                    <a:pt x="299444" y="1719097"/>
                    <a:pt x="299293" y="1710053"/>
                    <a:pt x="294281" y="1703610"/>
                  </a:cubicBezTo>
                  <a:cubicBezTo>
                    <a:pt x="280833" y="1686321"/>
                    <a:pt x="247816" y="1657148"/>
                    <a:pt x="247816" y="1657148"/>
                  </a:cubicBezTo>
                  <a:cubicBezTo>
                    <a:pt x="225878" y="1591336"/>
                    <a:pt x="256475" y="1671580"/>
                    <a:pt x="224583" y="1618430"/>
                  </a:cubicBezTo>
                  <a:cubicBezTo>
                    <a:pt x="220383" y="1611431"/>
                    <a:pt x="220055" y="1602701"/>
                    <a:pt x="216839" y="1595198"/>
                  </a:cubicBezTo>
                  <a:cubicBezTo>
                    <a:pt x="176106" y="1500163"/>
                    <a:pt x="224750" y="1618766"/>
                    <a:pt x="185862" y="1540993"/>
                  </a:cubicBezTo>
                  <a:cubicBezTo>
                    <a:pt x="147976" y="1465224"/>
                    <a:pt x="190767" y="1532860"/>
                    <a:pt x="154885" y="1479043"/>
                  </a:cubicBezTo>
                  <a:cubicBezTo>
                    <a:pt x="149722" y="1463556"/>
                    <a:pt x="143882" y="1448278"/>
                    <a:pt x="139397" y="1432581"/>
                  </a:cubicBezTo>
                  <a:cubicBezTo>
                    <a:pt x="134234" y="1414512"/>
                    <a:pt x="129308" y="1396374"/>
                    <a:pt x="123908" y="1378375"/>
                  </a:cubicBezTo>
                  <a:cubicBezTo>
                    <a:pt x="121562" y="1370557"/>
                    <a:pt x="119380" y="1362646"/>
                    <a:pt x="116164" y="1355144"/>
                  </a:cubicBezTo>
                  <a:cubicBezTo>
                    <a:pt x="111616" y="1344534"/>
                    <a:pt x="105223" y="1334780"/>
                    <a:pt x="100675" y="1324170"/>
                  </a:cubicBezTo>
                  <a:cubicBezTo>
                    <a:pt x="97459" y="1316667"/>
                    <a:pt x="96147" y="1308441"/>
                    <a:pt x="92931" y="1300938"/>
                  </a:cubicBezTo>
                  <a:cubicBezTo>
                    <a:pt x="81822" y="1275018"/>
                    <a:pt x="68895" y="1255718"/>
                    <a:pt x="54210" y="1231245"/>
                  </a:cubicBezTo>
                  <a:cubicBezTo>
                    <a:pt x="31749" y="1118945"/>
                    <a:pt x="62884" y="1249057"/>
                    <a:pt x="30977" y="1169296"/>
                  </a:cubicBezTo>
                  <a:cubicBezTo>
                    <a:pt x="23997" y="1151848"/>
                    <a:pt x="21432" y="1132917"/>
                    <a:pt x="15489" y="1115090"/>
                  </a:cubicBezTo>
                  <a:cubicBezTo>
                    <a:pt x="11093" y="1101903"/>
                    <a:pt x="5163" y="1089278"/>
                    <a:pt x="0" y="1076372"/>
                  </a:cubicBezTo>
                  <a:cubicBezTo>
                    <a:pt x="2582" y="1006679"/>
                    <a:pt x="805" y="936687"/>
                    <a:pt x="7745" y="867292"/>
                  </a:cubicBezTo>
                  <a:cubicBezTo>
                    <a:pt x="8671" y="858031"/>
                    <a:pt x="17823" y="851634"/>
                    <a:pt x="23233" y="844061"/>
                  </a:cubicBezTo>
                  <a:cubicBezTo>
                    <a:pt x="30735" y="833559"/>
                    <a:pt x="37832" y="822679"/>
                    <a:pt x="46466" y="813086"/>
                  </a:cubicBezTo>
                  <a:cubicBezTo>
                    <a:pt x="179622" y="665144"/>
                    <a:pt x="19228" y="848065"/>
                    <a:pt x="131652" y="735650"/>
                  </a:cubicBezTo>
                  <a:cubicBezTo>
                    <a:pt x="173849" y="693456"/>
                    <a:pt x="133744" y="711722"/>
                    <a:pt x="178118" y="696931"/>
                  </a:cubicBezTo>
                  <a:cubicBezTo>
                    <a:pt x="225411" y="649640"/>
                    <a:pt x="173714" y="698297"/>
                    <a:pt x="247816" y="642725"/>
                  </a:cubicBezTo>
                  <a:cubicBezTo>
                    <a:pt x="254831" y="637465"/>
                    <a:pt x="290702" y="609668"/>
                    <a:pt x="302025" y="604007"/>
                  </a:cubicBezTo>
                  <a:cubicBezTo>
                    <a:pt x="309326" y="600356"/>
                    <a:pt x="317957" y="599914"/>
                    <a:pt x="325258" y="596263"/>
                  </a:cubicBezTo>
                  <a:cubicBezTo>
                    <a:pt x="338721" y="589532"/>
                    <a:pt x="351215" y="581009"/>
                    <a:pt x="363979" y="573032"/>
                  </a:cubicBezTo>
                  <a:cubicBezTo>
                    <a:pt x="392521" y="555195"/>
                    <a:pt x="425366" y="542624"/>
                    <a:pt x="449166" y="518826"/>
                  </a:cubicBezTo>
                  <a:lnTo>
                    <a:pt x="495631" y="472364"/>
                  </a:lnTo>
                  <a:cubicBezTo>
                    <a:pt x="503375" y="464620"/>
                    <a:pt x="512789" y="458245"/>
                    <a:pt x="518864" y="449133"/>
                  </a:cubicBezTo>
                  <a:cubicBezTo>
                    <a:pt x="555352" y="394404"/>
                    <a:pt x="509574" y="462136"/>
                    <a:pt x="557585" y="394927"/>
                  </a:cubicBezTo>
                  <a:cubicBezTo>
                    <a:pt x="562995" y="387354"/>
                    <a:pt x="567490" y="379141"/>
                    <a:pt x="573074" y="371696"/>
                  </a:cubicBezTo>
                  <a:cubicBezTo>
                    <a:pt x="590733" y="348152"/>
                    <a:pt x="616351" y="329329"/>
                    <a:pt x="627283" y="302003"/>
                  </a:cubicBezTo>
                  <a:cubicBezTo>
                    <a:pt x="632446" y="289097"/>
                    <a:pt x="637891" y="276300"/>
                    <a:pt x="642772" y="263285"/>
                  </a:cubicBezTo>
                  <a:cubicBezTo>
                    <a:pt x="645638" y="255642"/>
                    <a:pt x="647650" y="247697"/>
                    <a:pt x="650516" y="240054"/>
                  </a:cubicBezTo>
                  <a:cubicBezTo>
                    <a:pt x="655397" y="227039"/>
                    <a:pt x="662185" y="214701"/>
                    <a:pt x="666004" y="201335"/>
                  </a:cubicBezTo>
                  <a:cubicBezTo>
                    <a:pt x="672542" y="178453"/>
                    <a:pt x="676330" y="154873"/>
                    <a:pt x="681493" y="131642"/>
                  </a:cubicBezTo>
                  <a:cubicBezTo>
                    <a:pt x="678912" y="110992"/>
                    <a:pt x="677472" y="90168"/>
                    <a:pt x="673749" y="69693"/>
                  </a:cubicBezTo>
                  <a:cubicBezTo>
                    <a:pt x="672289" y="61662"/>
                    <a:pt x="667775" y="54430"/>
                    <a:pt x="666004" y="46462"/>
                  </a:cubicBezTo>
                  <a:cubicBezTo>
                    <a:pt x="662598" y="31135"/>
                    <a:pt x="658260" y="0"/>
                    <a:pt x="658260" y="0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de-DE" sz="1350"/>
            </a:p>
          </p:txBody>
        </p:sp>
      </p:grp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96"/>
    </mc:Choice>
    <mc:Fallback xmlns="">
      <p:transition spd="slow" advTm="10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8570">
            <a:off x="4822385" y="2547603"/>
            <a:ext cx="4559900" cy="3659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Idee: </a:t>
            </a:r>
            <a:r>
              <a:rPr lang="de-DE" dirty="0" err="1" smtClean="0"/>
              <a:t>extrasakkuläre</a:t>
            </a:r>
            <a:r>
              <a:rPr lang="de-DE" dirty="0" smtClean="0"/>
              <a:t> Behandlung</a:t>
            </a:r>
            <a:endParaRPr lang="de-DE" dirty="0"/>
          </a:p>
        </p:txBody>
      </p:sp>
      <p:pic>
        <p:nvPicPr>
          <p:cNvPr id="5" name="Picture 4" descr="F:\Brückmann\Neurorad_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4" y="3209038"/>
            <a:ext cx="4069196" cy="271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28651" y="1772816"/>
            <a:ext cx="4162290" cy="61090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dirty="0" smtClean="0"/>
              <a:t>Barriere zwischen Trägergefäß und Aneurysma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624605" y="2514800"/>
            <a:ext cx="4498007" cy="61090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100" dirty="0"/>
              <a:t>CAVE: </a:t>
            </a:r>
            <a:r>
              <a:rPr lang="de-DE" sz="2100" dirty="0" err="1"/>
              <a:t>Perforatorverschlüsse</a:t>
            </a:r>
            <a:r>
              <a:rPr lang="de-DE" sz="2100" dirty="0"/>
              <a:t>!!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5126657" y="2042944"/>
            <a:ext cx="4027868" cy="610907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100" i="1" dirty="0"/>
              <a:t>Flow </a:t>
            </a:r>
            <a:r>
              <a:rPr lang="de-DE" sz="2100" i="1" dirty="0" err="1"/>
              <a:t>Diverter</a:t>
            </a:r>
            <a:r>
              <a:rPr lang="de-DE" sz="2100" i="1" dirty="0"/>
              <a:t>: </a:t>
            </a:r>
            <a:r>
              <a:rPr lang="de-DE" sz="2100" dirty="0"/>
              <a:t>Flussmodellierung statt Entkoppelung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354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85"/>
    </mc:Choice>
    <mc:Fallback xmlns="">
      <p:transition spd="slow" advTm="59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Freeform 8"/>
          <p:cNvSpPr>
            <a:spLocks/>
          </p:cNvSpPr>
          <p:nvPr/>
        </p:nvSpPr>
        <p:spPr bwMode="auto">
          <a:xfrm>
            <a:off x="1120825" y="2133600"/>
            <a:ext cx="5256213" cy="2376488"/>
          </a:xfrm>
          <a:custGeom>
            <a:avLst/>
            <a:gdLst>
              <a:gd name="T0" fmla="*/ 0 w 3266"/>
              <a:gd name="T1" fmla="*/ 2147483647 h 1270"/>
              <a:gd name="T2" fmla="*/ 2147483647 w 3266"/>
              <a:gd name="T3" fmla="*/ 2147483647 h 1270"/>
              <a:gd name="T4" fmla="*/ 2147483647 w 3266"/>
              <a:gd name="T5" fmla="*/ 2147483647 h 1270"/>
              <a:gd name="T6" fmla="*/ 2147483647 w 3266"/>
              <a:gd name="T7" fmla="*/ 2147483647 h 1270"/>
              <a:gd name="T8" fmla="*/ 2147483647 w 3266"/>
              <a:gd name="T9" fmla="*/ 2147483647 h 1270"/>
              <a:gd name="T10" fmla="*/ 2147483647 w 3266"/>
              <a:gd name="T11" fmla="*/ 2147483647 h 1270"/>
              <a:gd name="T12" fmla="*/ 2147483647 w 3266"/>
              <a:gd name="T13" fmla="*/ 2147483647 h 1270"/>
              <a:gd name="T14" fmla="*/ 2147483647 w 3266"/>
              <a:gd name="T15" fmla="*/ 2147483647 h 1270"/>
              <a:gd name="T16" fmla="*/ 2147483647 w 3266"/>
              <a:gd name="T17" fmla="*/ 2147483647 h 1270"/>
              <a:gd name="T18" fmla="*/ 2147483647 w 3266"/>
              <a:gd name="T19" fmla="*/ 2147483647 h 1270"/>
              <a:gd name="T20" fmla="*/ 2147483647 w 3266"/>
              <a:gd name="T21" fmla="*/ 2147483647 h 1270"/>
              <a:gd name="T22" fmla="*/ 2147483647 w 3266"/>
              <a:gd name="T23" fmla="*/ 2147483647 h 1270"/>
              <a:gd name="T24" fmla="*/ 2147483647 w 3266"/>
              <a:gd name="T25" fmla="*/ 2147483647 h 1270"/>
              <a:gd name="T26" fmla="*/ 2147483647 w 3266"/>
              <a:gd name="T27" fmla="*/ 2147483647 h 1270"/>
              <a:gd name="T28" fmla="*/ 2147483647 w 3266"/>
              <a:gd name="T29" fmla="*/ 2147483647 h 1270"/>
              <a:gd name="T30" fmla="*/ 2147483647 w 3266"/>
              <a:gd name="T31" fmla="*/ 2147483647 h 1270"/>
              <a:gd name="T32" fmla="*/ 2147483647 w 3266"/>
              <a:gd name="T33" fmla="*/ 2147483647 h 1270"/>
              <a:gd name="T34" fmla="*/ 2147483647 w 3266"/>
              <a:gd name="T35" fmla="*/ 2147483647 h 1270"/>
              <a:gd name="T36" fmla="*/ 2147483647 w 3266"/>
              <a:gd name="T37" fmla="*/ 2147483647 h 1270"/>
              <a:gd name="T38" fmla="*/ 2147483647 w 3266"/>
              <a:gd name="T39" fmla="*/ 2147483647 h 1270"/>
              <a:gd name="T40" fmla="*/ 2147483647 w 3266"/>
              <a:gd name="T41" fmla="*/ 2147483647 h 1270"/>
              <a:gd name="T42" fmla="*/ 2147483647 w 3266"/>
              <a:gd name="T43" fmla="*/ 2147483647 h 1270"/>
              <a:gd name="T44" fmla="*/ 2147483647 w 3266"/>
              <a:gd name="T45" fmla="*/ 2147483647 h 1270"/>
              <a:gd name="T46" fmla="*/ 2147483647 w 3266"/>
              <a:gd name="T47" fmla="*/ 2147483647 h 1270"/>
              <a:gd name="T48" fmla="*/ 2147483647 w 3266"/>
              <a:gd name="T49" fmla="*/ 2147483647 h 1270"/>
              <a:gd name="T50" fmla="*/ 2147483647 w 3266"/>
              <a:gd name="T51" fmla="*/ 2147483647 h 127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266"/>
              <a:gd name="T79" fmla="*/ 0 h 1270"/>
              <a:gd name="T80" fmla="*/ 3266 w 3266"/>
              <a:gd name="T81" fmla="*/ 1270 h 127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266" h="1270">
                <a:moveTo>
                  <a:pt x="0" y="1194"/>
                </a:moveTo>
                <a:cubicBezTo>
                  <a:pt x="79" y="1194"/>
                  <a:pt x="159" y="1194"/>
                  <a:pt x="227" y="1194"/>
                </a:cubicBezTo>
                <a:cubicBezTo>
                  <a:pt x="295" y="1194"/>
                  <a:pt x="355" y="1194"/>
                  <a:pt x="408" y="1194"/>
                </a:cubicBezTo>
                <a:cubicBezTo>
                  <a:pt x="461" y="1194"/>
                  <a:pt x="476" y="1194"/>
                  <a:pt x="544" y="1194"/>
                </a:cubicBezTo>
                <a:cubicBezTo>
                  <a:pt x="612" y="1194"/>
                  <a:pt x="726" y="1194"/>
                  <a:pt x="817" y="1194"/>
                </a:cubicBezTo>
                <a:cubicBezTo>
                  <a:pt x="908" y="1194"/>
                  <a:pt x="1036" y="1186"/>
                  <a:pt x="1089" y="1194"/>
                </a:cubicBezTo>
                <a:cubicBezTo>
                  <a:pt x="1142" y="1202"/>
                  <a:pt x="1119" y="1232"/>
                  <a:pt x="1134" y="1240"/>
                </a:cubicBezTo>
                <a:cubicBezTo>
                  <a:pt x="1149" y="1248"/>
                  <a:pt x="1172" y="1270"/>
                  <a:pt x="1180" y="1240"/>
                </a:cubicBezTo>
                <a:cubicBezTo>
                  <a:pt x="1188" y="1210"/>
                  <a:pt x="1210" y="1134"/>
                  <a:pt x="1180" y="1058"/>
                </a:cubicBezTo>
                <a:cubicBezTo>
                  <a:pt x="1150" y="982"/>
                  <a:pt x="1021" y="877"/>
                  <a:pt x="998" y="786"/>
                </a:cubicBezTo>
                <a:cubicBezTo>
                  <a:pt x="975" y="695"/>
                  <a:pt x="1005" y="597"/>
                  <a:pt x="1043" y="514"/>
                </a:cubicBezTo>
                <a:cubicBezTo>
                  <a:pt x="1081" y="431"/>
                  <a:pt x="1142" y="363"/>
                  <a:pt x="1225" y="287"/>
                </a:cubicBezTo>
                <a:cubicBezTo>
                  <a:pt x="1308" y="211"/>
                  <a:pt x="1429" y="98"/>
                  <a:pt x="1542" y="60"/>
                </a:cubicBezTo>
                <a:cubicBezTo>
                  <a:pt x="1655" y="22"/>
                  <a:pt x="1777" y="52"/>
                  <a:pt x="1905" y="60"/>
                </a:cubicBezTo>
                <a:cubicBezTo>
                  <a:pt x="2033" y="68"/>
                  <a:pt x="2245" y="0"/>
                  <a:pt x="2313" y="106"/>
                </a:cubicBezTo>
                <a:cubicBezTo>
                  <a:pt x="2381" y="212"/>
                  <a:pt x="2336" y="574"/>
                  <a:pt x="2313" y="695"/>
                </a:cubicBezTo>
                <a:cubicBezTo>
                  <a:pt x="2290" y="816"/>
                  <a:pt x="2215" y="793"/>
                  <a:pt x="2177" y="831"/>
                </a:cubicBezTo>
                <a:cubicBezTo>
                  <a:pt x="2139" y="869"/>
                  <a:pt x="2102" y="869"/>
                  <a:pt x="2087" y="922"/>
                </a:cubicBezTo>
                <a:cubicBezTo>
                  <a:pt x="2072" y="975"/>
                  <a:pt x="2080" y="1104"/>
                  <a:pt x="2087" y="1149"/>
                </a:cubicBezTo>
                <a:cubicBezTo>
                  <a:pt x="2094" y="1194"/>
                  <a:pt x="2094" y="1186"/>
                  <a:pt x="2132" y="1194"/>
                </a:cubicBezTo>
                <a:cubicBezTo>
                  <a:pt x="2170" y="1202"/>
                  <a:pt x="2253" y="1202"/>
                  <a:pt x="2313" y="1194"/>
                </a:cubicBezTo>
                <a:cubicBezTo>
                  <a:pt x="2373" y="1186"/>
                  <a:pt x="2412" y="1156"/>
                  <a:pt x="2495" y="1149"/>
                </a:cubicBezTo>
                <a:cubicBezTo>
                  <a:pt x="2578" y="1142"/>
                  <a:pt x="2714" y="1149"/>
                  <a:pt x="2812" y="1149"/>
                </a:cubicBezTo>
                <a:cubicBezTo>
                  <a:pt x="2910" y="1149"/>
                  <a:pt x="3017" y="1156"/>
                  <a:pt x="3085" y="1149"/>
                </a:cubicBezTo>
                <a:cubicBezTo>
                  <a:pt x="3153" y="1142"/>
                  <a:pt x="3191" y="1111"/>
                  <a:pt x="3221" y="1104"/>
                </a:cubicBezTo>
                <a:cubicBezTo>
                  <a:pt x="3251" y="1097"/>
                  <a:pt x="3258" y="1100"/>
                  <a:pt x="3266" y="1104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25604" name="Line 11"/>
          <p:cNvSpPr>
            <a:spLocks noChangeShapeType="1"/>
          </p:cNvSpPr>
          <p:nvPr/>
        </p:nvSpPr>
        <p:spPr bwMode="auto">
          <a:xfrm>
            <a:off x="1336725" y="6238875"/>
            <a:ext cx="511175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94592" name="Freeform 32"/>
          <p:cNvSpPr>
            <a:spLocks/>
          </p:cNvSpPr>
          <p:nvPr/>
        </p:nvSpPr>
        <p:spPr bwMode="auto">
          <a:xfrm flipH="1">
            <a:off x="2936925" y="2947988"/>
            <a:ext cx="1562100" cy="1328737"/>
          </a:xfrm>
          <a:custGeom>
            <a:avLst/>
            <a:gdLst>
              <a:gd name="T0" fmla="*/ 2147483647 w 1020"/>
              <a:gd name="T1" fmla="*/ 2147483647 h 976"/>
              <a:gd name="T2" fmla="*/ 2147483647 w 1020"/>
              <a:gd name="T3" fmla="*/ 2147483647 h 976"/>
              <a:gd name="T4" fmla="*/ 2147483647 w 1020"/>
              <a:gd name="T5" fmla="*/ 2147483647 h 976"/>
              <a:gd name="T6" fmla="*/ 2147483647 w 1020"/>
              <a:gd name="T7" fmla="*/ 2147483647 h 976"/>
              <a:gd name="T8" fmla="*/ 2147483647 w 1020"/>
              <a:gd name="T9" fmla="*/ 2147483647 h 976"/>
              <a:gd name="T10" fmla="*/ 2147483647 w 1020"/>
              <a:gd name="T11" fmla="*/ 2147483647 h 976"/>
              <a:gd name="T12" fmla="*/ 2147483647 w 1020"/>
              <a:gd name="T13" fmla="*/ 2147483647 h 976"/>
              <a:gd name="T14" fmla="*/ 2147483647 w 1020"/>
              <a:gd name="T15" fmla="*/ 2147483647 h 976"/>
              <a:gd name="T16" fmla="*/ 2147483647 w 1020"/>
              <a:gd name="T17" fmla="*/ 2147483647 h 976"/>
              <a:gd name="T18" fmla="*/ 2147483647 w 1020"/>
              <a:gd name="T19" fmla="*/ 2147483647 h 976"/>
              <a:gd name="T20" fmla="*/ 2147483647 w 1020"/>
              <a:gd name="T21" fmla="*/ 2147483647 h 976"/>
              <a:gd name="T22" fmla="*/ 2147483647 w 1020"/>
              <a:gd name="T23" fmla="*/ 2147483647 h 976"/>
              <a:gd name="T24" fmla="*/ 2147483647 w 1020"/>
              <a:gd name="T25" fmla="*/ 2147483647 h 976"/>
              <a:gd name="T26" fmla="*/ 2147483647 w 1020"/>
              <a:gd name="T27" fmla="*/ 2147483647 h 976"/>
              <a:gd name="T28" fmla="*/ 2147483647 w 1020"/>
              <a:gd name="T29" fmla="*/ 2147483647 h 9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20"/>
              <a:gd name="T46" fmla="*/ 0 h 976"/>
              <a:gd name="T47" fmla="*/ 1020 w 1020"/>
              <a:gd name="T48" fmla="*/ 976 h 97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20" h="976">
                <a:moveTo>
                  <a:pt x="506" y="976"/>
                </a:moveTo>
                <a:cubicBezTo>
                  <a:pt x="646" y="957"/>
                  <a:pt x="786" y="938"/>
                  <a:pt x="869" y="885"/>
                </a:cubicBezTo>
                <a:cubicBezTo>
                  <a:pt x="952" y="832"/>
                  <a:pt x="990" y="771"/>
                  <a:pt x="1005" y="658"/>
                </a:cubicBezTo>
                <a:cubicBezTo>
                  <a:pt x="1020" y="545"/>
                  <a:pt x="1013" y="311"/>
                  <a:pt x="960" y="205"/>
                </a:cubicBezTo>
                <a:cubicBezTo>
                  <a:pt x="907" y="99"/>
                  <a:pt x="809" y="46"/>
                  <a:pt x="688" y="23"/>
                </a:cubicBezTo>
                <a:cubicBezTo>
                  <a:pt x="567" y="0"/>
                  <a:pt x="340" y="23"/>
                  <a:pt x="234" y="68"/>
                </a:cubicBezTo>
                <a:cubicBezTo>
                  <a:pt x="128" y="113"/>
                  <a:pt x="83" y="189"/>
                  <a:pt x="53" y="295"/>
                </a:cubicBezTo>
                <a:cubicBezTo>
                  <a:pt x="23" y="401"/>
                  <a:pt x="0" y="612"/>
                  <a:pt x="53" y="703"/>
                </a:cubicBezTo>
                <a:cubicBezTo>
                  <a:pt x="106" y="794"/>
                  <a:pt x="257" y="825"/>
                  <a:pt x="370" y="840"/>
                </a:cubicBezTo>
                <a:cubicBezTo>
                  <a:pt x="483" y="855"/>
                  <a:pt x="642" y="862"/>
                  <a:pt x="733" y="794"/>
                </a:cubicBezTo>
                <a:cubicBezTo>
                  <a:pt x="824" y="726"/>
                  <a:pt x="922" y="544"/>
                  <a:pt x="915" y="431"/>
                </a:cubicBezTo>
                <a:cubicBezTo>
                  <a:pt x="908" y="318"/>
                  <a:pt x="794" y="167"/>
                  <a:pt x="688" y="114"/>
                </a:cubicBezTo>
                <a:cubicBezTo>
                  <a:pt x="582" y="61"/>
                  <a:pt x="378" y="69"/>
                  <a:pt x="280" y="114"/>
                </a:cubicBezTo>
                <a:cubicBezTo>
                  <a:pt x="182" y="159"/>
                  <a:pt x="106" y="303"/>
                  <a:pt x="98" y="386"/>
                </a:cubicBezTo>
                <a:cubicBezTo>
                  <a:pt x="90" y="469"/>
                  <a:pt x="211" y="575"/>
                  <a:pt x="234" y="613"/>
                </a:cubicBezTo>
              </a:path>
            </a:pathLst>
          </a:custGeom>
          <a:noFill/>
          <a:ln w="76200">
            <a:solidFill>
              <a:srgbClr val="EF0325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prstClr val="black"/>
              </a:solidFill>
              <a:latin typeface="Calibri" charset="0"/>
            </a:endParaRPr>
          </a:p>
        </p:txBody>
      </p:sp>
      <p:grpSp>
        <p:nvGrpSpPr>
          <p:cNvPr id="25606" name="Group 44"/>
          <p:cNvGrpSpPr>
            <a:grpSpLocks/>
          </p:cNvGrpSpPr>
          <p:nvPr/>
        </p:nvGrpSpPr>
        <p:grpSpPr bwMode="auto">
          <a:xfrm>
            <a:off x="971600" y="4725988"/>
            <a:ext cx="5332413" cy="1368425"/>
            <a:chOff x="1108" y="2977"/>
            <a:chExt cx="3359" cy="862"/>
          </a:xfrm>
        </p:grpSpPr>
        <p:sp>
          <p:nvSpPr>
            <p:cNvPr id="25619" name="Line 26"/>
            <p:cNvSpPr>
              <a:spLocks noChangeShapeType="1"/>
            </p:cNvSpPr>
            <p:nvPr/>
          </p:nvSpPr>
          <p:spPr bwMode="auto">
            <a:xfrm>
              <a:off x="1429" y="3839"/>
              <a:ext cx="2993" cy="0"/>
            </a:xfrm>
            <a:prstGeom prst="line">
              <a:avLst/>
            </a:prstGeom>
            <a:noFill/>
            <a:ln w="3810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5620" name="Line 27"/>
            <p:cNvSpPr>
              <a:spLocks noChangeShapeType="1"/>
            </p:cNvSpPr>
            <p:nvPr/>
          </p:nvSpPr>
          <p:spPr bwMode="auto">
            <a:xfrm>
              <a:off x="1331" y="3703"/>
              <a:ext cx="3070" cy="0"/>
            </a:xfrm>
            <a:prstGeom prst="line">
              <a:avLst/>
            </a:prstGeom>
            <a:noFill/>
            <a:ln w="5715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5621" name="Line 28"/>
            <p:cNvSpPr>
              <a:spLocks noChangeShapeType="1"/>
            </p:cNvSpPr>
            <p:nvPr/>
          </p:nvSpPr>
          <p:spPr bwMode="auto">
            <a:xfrm>
              <a:off x="1383" y="2977"/>
              <a:ext cx="3084" cy="0"/>
            </a:xfrm>
            <a:prstGeom prst="line">
              <a:avLst/>
            </a:prstGeom>
            <a:noFill/>
            <a:ln w="5715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5622" name="Line 29"/>
            <p:cNvSpPr>
              <a:spLocks noChangeShapeType="1"/>
            </p:cNvSpPr>
            <p:nvPr/>
          </p:nvSpPr>
          <p:spPr bwMode="auto">
            <a:xfrm>
              <a:off x="1240" y="3159"/>
              <a:ext cx="3175" cy="0"/>
            </a:xfrm>
            <a:prstGeom prst="line">
              <a:avLst/>
            </a:prstGeom>
            <a:noFill/>
            <a:ln w="7620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5623" name="Line 30"/>
            <p:cNvSpPr>
              <a:spLocks noChangeShapeType="1"/>
            </p:cNvSpPr>
            <p:nvPr/>
          </p:nvSpPr>
          <p:spPr bwMode="auto">
            <a:xfrm>
              <a:off x="1240" y="3521"/>
              <a:ext cx="3175" cy="0"/>
            </a:xfrm>
            <a:prstGeom prst="line">
              <a:avLst/>
            </a:prstGeom>
            <a:noFill/>
            <a:ln w="7620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5624" name="Line 31"/>
            <p:cNvSpPr>
              <a:spLocks noChangeShapeType="1"/>
            </p:cNvSpPr>
            <p:nvPr/>
          </p:nvSpPr>
          <p:spPr bwMode="auto">
            <a:xfrm flipV="1">
              <a:off x="1108" y="3326"/>
              <a:ext cx="3311" cy="14"/>
            </a:xfrm>
            <a:prstGeom prst="line">
              <a:avLst/>
            </a:prstGeom>
            <a:noFill/>
            <a:ln w="11430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94596" name="Freeform 36"/>
          <p:cNvSpPr>
            <a:spLocks/>
          </p:cNvSpPr>
          <p:nvPr/>
        </p:nvSpPr>
        <p:spPr bwMode="auto">
          <a:xfrm>
            <a:off x="1497063" y="4292600"/>
            <a:ext cx="4608512" cy="215900"/>
          </a:xfrm>
          <a:custGeom>
            <a:avLst/>
            <a:gdLst>
              <a:gd name="T0" fmla="*/ 2147483647 w 2631"/>
              <a:gd name="T1" fmla="*/ 2147483647 h 136"/>
              <a:gd name="T2" fmla="*/ 2147483647 w 2631"/>
              <a:gd name="T3" fmla="*/ 2147483647 h 136"/>
              <a:gd name="T4" fmla="*/ 2147483647 w 2631"/>
              <a:gd name="T5" fmla="*/ 2147483647 h 136"/>
              <a:gd name="T6" fmla="*/ 2147483647 w 2631"/>
              <a:gd name="T7" fmla="*/ 2147483647 h 136"/>
              <a:gd name="T8" fmla="*/ 2147483647 w 2631"/>
              <a:gd name="T9" fmla="*/ 0 h 136"/>
              <a:gd name="T10" fmla="*/ 2147483647 w 2631"/>
              <a:gd name="T11" fmla="*/ 0 h 136"/>
              <a:gd name="T12" fmla="*/ 2147483647 w 2631"/>
              <a:gd name="T13" fmla="*/ 2147483647 h 136"/>
              <a:gd name="T14" fmla="*/ 2147483647 w 2631"/>
              <a:gd name="T15" fmla="*/ 2147483647 h 136"/>
              <a:gd name="T16" fmla="*/ 0 w 2631"/>
              <a:gd name="T17" fmla="*/ 2147483647 h 1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31"/>
              <a:gd name="T28" fmla="*/ 0 h 136"/>
              <a:gd name="T29" fmla="*/ 2631 w 2631"/>
              <a:gd name="T30" fmla="*/ 136 h 1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31" h="136">
                <a:moveTo>
                  <a:pt x="2631" y="91"/>
                </a:moveTo>
                <a:lnTo>
                  <a:pt x="1860" y="91"/>
                </a:lnTo>
                <a:lnTo>
                  <a:pt x="1769" y="91"/>
                </a:lnTo>
                <a:lnTo>
                  <a:pt x="1588" y="45"/>
                </a:lnTo>
                <a:lnTo>
                  <a:pt x="1406" y="0"/>
                </a:lnTo>
                <a:lnTo>
                  <a:pt x="1225" y="0"/>
                </a:lnTo>
                <a:lnTo>
                  <a:pt x="952" y="91"/>
                </a:lnTo>
                <a:lnTo>
                  <a:pt x="771" y="136"/>
                </a:lnTo>
                <a:lnTo>
                  <a:pt x="0" y="136"/>
                </a:lnTo>
              </a:path>
            </a:pathLst>
          </a:custGeom>
          <a:noFill/>
          <a:ln w="57150">
            <a:solidFill>
              <a:srgbClr val="EF0325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194598" name="Freeform 38"/>
          <p:cNvSpPr>
            <a:spLocks/>
          </p:cNvSpPr>
          <p:nvPr/>
        </p:nvSpPr>
        <p:spPr bwMode="auto">
          <a:xfrm>
            <a:off x="2848025" y="2349500"/>
            <a:ext cx="1944688" cy="1366838"/>
          </a:xfrm>
          <a:custGeom>
            <a:avLst/>
            <a:gdLst>
              <a:gd name="T0" fmla="*/ 2147483647 w 1225"/>
              <a:gd name="T1" fmla="*/ 2147483647 h 861"/>
              <a:gd name="T2" fmla="*/ 0 w 1225"/>
              <a:gd name="T3" fmla="*/ 2147483647 h 861"/>
              <a:gd name="T4" fmla="*/ 0 w 1225"/>
              <a:gd name="T5" fmla="*/ 2147483647 h 861"/>
              <a:gd name="T6" fmla="*/ 2147483647 w 1225"/>
              <a:gd name="T7" fmla="*/ 2147483647 h 861"/>
              <a:gd name="T8" fmla="*/ 2147483647 w 1225"/>
              <a:gd name="T9" fmla="*/ 2147483647 h 861"/>
              <a:gd name="T10" fmla="*/ 2147483647 w 1225"/>
              <a:gd name="T11" fmla="*/ 2147483647 h 861"/>
              <a:gd name="T12" fmla="*/ 2147483647 w 1225"/>
              <a:gd name="T13" fmla="*/ 2147483647 h 861"/>
              <a:gd name="T14" fmla="*/ 2147483647 w 1225"/>
              <a:gd name="T15" fmla="*/ 0 h 861"/>
              <a:gd name="T16" fmla="*/ 2147483647 w 1225"/>
              <a:gd name="T17" fmla="*/ 0 h 861"/>
              <a:gd name="T18" fmla="*/ 2147483647 w 1225"/>
              <a:gd name="T19" fmla="*/ 0 h 861"/>
              <a:gd name="T20" fmla="*/ 2147483647 w 1225"/>
              <a:gd name="T21" fmla="*/ 0 h 861"/>
              <a:gd name="T22" fmla="*/ 2147483647 w 1225"/>
              <a:gd name="T23" fmla="*/ 2147483647 h 861"/>
              <a:gd name="T24" fmla="*/ 2147483647 w 1225"/>
              <a:gd name="T25" fmla="*/ 2147483647 h 861"/>
              <a:gd name="T26" fmla="*/ 2147483647 w 1225"/>
              <a:gd name="T27" fmla="*/ 2147483647 h 861"/>
              <a:gd name="T28" fmla="*/ 2147483647 w 1225"/>
              <a:gd name="T29" fmla="*/ 2147483647 h 861"/>
              <a:gd name="T30" fmla="*/ 2147483647 w 1225"/>
              <a:gd name="T31" fmla="*/ 2147483647 h 861"/>
              <a:gd name="T32" fmla="*/ 2147483647 w 1225"/>
              <a:gd name="T33" fmla="*/ 2147483647 h 861"/>
              <a:gd name="T34" fmla="*/ 2147483647 w 1225"/>
              <a:gd name="T35" fmla="*/ 2147483647 h 861"/>
              <a:gd name="T36" fmla="*/ 2147483647 w 1225"/>
              <a:gd name="T37" fmla="*/ 2147483647 h 861"/>
              <a:gd name="T38" fmla="*/ 2147483647 w 1225"/>
              <a:gd name="T39" fmla="*/ 2147483647 h 861"/>
              <a:gd name="T40" fmla="*/ 2147483647 w 1225"/>
              <a:gd name="T41" fmla="*/ 2147483647 h 86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225"/>
              <a:gd name="T64" fmla="*/ 0 h 861"/>
              <a:gd name="T65" fmla="*/ 1225 w 1225"/>
              <a:gd name="T66" fmla="*/ 861 h 861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225" h="861">
                <a:moveTo>
                  <a:pt x="46" y="861"/>
                </a:moveTo>
                <a:lnTo>
                  <a:pt x="0" y="725"/>
                </a:lnTo>
                <a:lnTo>
                  <a:pt x="0" y="589"/>
                </a:lnTo>
                <a:lnTo>
                  <a:pt x="46" y="408"/>
                </a:lnTo>
                <a:lnTo>
                  <a:pt x="136" y="272"/>
                </a:lnTo>
                <a:lnTo>
                  <a:pt x="272" y="181"/>
                </a:lnTo>
                <a:lnTo>
                  <a:pt x="454" y="45"/>
                </a:lnTo>
                <a:lnTo>
                  <a:pt x="681" y="0"/>
                </a:lnTo>
                <a:lnTo>
                  <a:pt x="862" y="0"/>
                </a:lnTo>
                <a:lnTo>
                  <a:pt x="1089" y="0"/>
                </a:lnTo>
                <a:lnTo>
                  <a:pt x="1180" y="0"/>
                </a:lnTo>
                <a:lnTo>
                  <a:pt x="1225" y="45"/>
                </a:lnTo>
                <a:lnTo>
                  <a:pt x="1225" y="272"/>
                </a:lnTo>
                <a:lnTo>
                  <a:pt x="1225" y="499"/>
                </a:lnTo>
                <a:lnTo>
                  <a:pt x="1180" y="635"/>
                </a:lnTo>
                <a:lnTo>
                  <a:pt x="1044" y="544"/>
                </a:lnTo>
                <a:lnTo>
                  <a:pt x="817" y="362"/>
                </a:lnTo>
                <a:lnTo>
                  <a:pt x="681" y="226"/>
                </a:lnTo>
                <a:lnTo>
                  <a:pt x="771" y="90"/>
                </a:lnTo>
                <a:lnTo>
                  <a:pt x="998" y="90"/>
                </a:lnTo>
                <a:lnTo>
                  <a:pt x="1089" y="272"/>
                </a:lnTo>
              </a:path>
            </a:pathLst>
          </a:custGeom>
          <a:noFill/>
          <a:ln w="57150">
            <a:solidFill>
              <a:srgbClr val="EF0325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194605" name="Freeform 45"/>
          <p:cNvSpPr>
            <a:spLocks/>
          </p:cNvSpPr>
          <p:nvPr/>
        </p:nvSpPr>
        <p:spPr bwMode="auto">
          <a:xfrm>
            <a:off x="2727375" y="2205038"/>
            <a:ext cx="2159000" cy="2232025"/>
          </a:xfrm>
          <a:custGeom>
            <a:avLst/>
            <a:gdLst>
              <a:gd name="T0" fmla="*/ 2147483647 w 1360"/>
              <a:gd name="T1" fmla="*/ 2147483647 h 1406"/>
              <a:gd name="T2" fmla="*/ 2147483647 w 1360"/>
              <a:gd name="T3" fmla="*/ 2147483647 h 1406"/>
              <a:gd name="T4" fmla="*/ 2147483647 w 1360"/>
              <a:gd name="T5" fmla="*/ 2147483647 h 1406"/>
              <a:gd name="T6" fmla="*/ 0 w 1360"/>
              <a:gd name="T7" fmla="*/ 2147483647 h 1406"/>
              <a:gd name="T8" fmla="*/ 2147483647 w 1360"/>
              <a:gd name="T9" fmla="*/ 2147483647 h 1406"/>
              <a:gd name="T10" fmla="*/ 2147483647 w 1360"/>
              <a:gd name="T11" fmla="*/ 2147483647 h 1406"/>
              <a:gd name="T12" fmla="*/ 2147483647 w 1360"/>
              <a:gd name="T13" fmla="*/ 2147483647 h 1406"/>
              <a:gd name="T14" fmla="*/ 2147483647 w 1360"/>
              <a:gd name="T15" fmla="*/ 2147483647 h 1406"/>
              <a:gd name="T16" fmla="*/ 2147483647 w 1360"/>
              <a:gd name="T17" fmla="*/ 0 h 1406"/>
              <a:gd name="T18" fmla="*/ 2147483647 w 1360"/>
              <a:gd name="T19" fmla="*/ 0 h 1406"/>
              <a:gd name="T20" fmla="*/ 2147483647 w 1360"/>
              <a:gd name="T21" fmla="*/ 2147483647 h 1406"/>
              <a:gd name="T22" fmla="*/ 2147483647 w 1360"/>
              <a:gd name="T23" fmla="*/ 2147483647 h 1406"/>
              <a:gd name="T24" fmla="*/ 2147483647 w 1360"/>
              <a:gd name="T25" fmla="*/ 2147483647 h 1406"/>
              <a:gd name="T26" fmla="*/ 2147483647 w 1360"/>
              <a:gd name="T27" fmla="*/ 2147483647 h 1406"/>
              <a:gd name="T28" fmla="*/ 2147483647 w 1360"/>
              <a:gd name="T29" fmla="*/ 2147483647 h 1406"/>
              <a:gd name="T30" fmla="*/ 2147483647 w 1360"/>
              <a:gd name="T31" fmla="*/ 2147483647 h 1406"/>
              <a:gd name="T32" fmla="*/ 2147483647 w 1360"/>
              <a:gd name="T33" fmla="*/ 2147483647 h 1406"/>
              <a:gd name="T34" fmla="*/ 2147483647 w 1360"/>
              <a:gd name="T35" fmla="*/ 2147483647 h 1406"/>
              <a:gd name="T36" fmla="*/ 2147483647 w 1360"/>
              <a:gd name="T37" fmla="*/ 2147483647 h 1406"/>
              <a:gd name="T38" fmla="*/ 2147483647 w 1360"/>
              <a:gd name="T39" fmla="*/ 2147483647 h 1406"/>
              <a:gd name="T40" fmla="*/ 2147483647 w 1360"/>
              <a:gd name="T41" fmla="*/ 2147483647 h 1406"/>
              <a:gd name="T42" fmla="*/ 2147483647 w 1360"/>
              <a:gd name="T43" fmla="*/ 2147483647 h 1406"/>
              <a:gd name="T44" fmla="*/ 2147483647 w 1360"/>
              <a:gd name="T45" fmla="*/ 2147483647 h 1406"/>
              <a:gd name="T46" fmla="*/ 2147483647 w 1360"/>
              <a:gd name="T47" fmla="*/ 2147483647 h 1406"/>
              <a:gd name="T48" fmla="*/ 2147483647 w 1360"/>
              <a:gd name="T49" fmla="*/ 2147483647 h 1406"/>
              <a:gd name="T50" fmla="*/ 2147483647 w 1360"/>
              <a:gd name="T51" fmla="*/ 2147483647 h 1406"/>
              <a:gd name="T52" fmla="*/ 2147483647 w 1360"/>
              <a:gd name="T53" fmla="*/ 2147483647 h 140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60"/>
              <a:gd name="T82" fmla="*/ 0 h 1406"/>
              <a:gd name="T83" fmla="*/ 1360 w 1360"/>
              <a:gd name="T84" fmla="*/ 1406 h 140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60" h="1406">
                <a:moveTo>
                  <a:pt x="226" y="1361"/>
                </a:moveTo>
                <a:lnTo>
                  <a:pt x="226" y="1179"/>
                </a:lnTo>
                <a:lnTo>
                  <a:pt x="90" y="998"/>
                </a:lnTo>
                <a:lnTo>
                  <a:pt x="0" y="816"/>
                </a:lnTo>
                <a:lnTo>
                  <a:pt x="45" y="635"/>
                </a:lnTo>
                <a:lnTo>
                  <a:pt x="136" y="453"/>
                </a:lnTo>
                <a:lnTo>
                  <a:pt x="272" y="272"/>
                </a:lnTo>
                <a:lnTo>
                  <a:pt x="453" y="91"/>
                </a:lnTo>
                <a:lnTo>
                  <a:pt x="635" y="0"/>
                </a:lnTo>
                <a:lnTo>
                  <a:pt x="771" y="0"/>
                </a:lnTo>
                <a:lnTo>
                  <a:pt x="907" y="45"/>
                </a:lnTo>
                <a:lnTo>
                  <a:pt x="1043" y="45"/>
                </a:lnTo>
                <a:lnTo>
                  <a:pt x="1134" y="45"/>
                </a:lnTo>
                <a:lnTo>
                  <a:pt x="1270" y="45"/>
                </a:lnTo>
                <a:lnTo>
                  <a:pt x="1315" y="91"/>
                </a:lnTo>
                <a:lnTo>
                  <a:pt x="1360" y="272"/>
                </a:lnTo>
                <a:lnTo>
                  <a:pt x="1360" y="408"/>
                </a:lnTo>
                <a:lnTo>
                  <a:pt x="1360" y="590"/>
                </a:lnTo>
                <a:lnTo>
                  <a:pt x="1315" y="771"/>
                </a:lnTo>
                <a:lnTo>
                  <a:pt x="1315" y="862"/>
                </a:lnTo>
                <a:lnTo>
                  <a:pt x="1179" y="907"/>
                </a:lnTo>
                <a:lnTo>
                  <a:pt x="1134" y="998"/>
                </a:lnTo>
                <a:lnTo>
                  <a:pt x="1043" y="1134"/>
                </a:lnTo>
                <a:lnTo>
                  <a:pt x="1088" y="1179"/>
                </a:lnTo>
                <a:lnTo>
                  <a:pt x="1088" y="1315"/>
                </a:lnTo>
                <a:lnTo>
                  <a:pt x="1088" y="1406"/>
                </a:lnTo>
                <a:lnTo>
                  <a:pt x="226" y="1406"/>
                </a:lnTo>
              </a:path>
            </a:pathLst>
          </a:custGeom>
          <a:solidFill>
            <a:srgbClr val="EF0325">
              <a:alpha val="6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prstClr val="black"/>
              </a:solidFill>
              <a:latin typeface="Calibri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624063" y="4387850"/>
            <a:ext cx="4319587" cy="1851025"/>
            <a:chOff x="1066" y="2718"/>
            <a:chExt cx="2721" cy="1180"/>
          </a:xfrm>
        </p:grpSpPr>
        <p:pic>
          <p:nvPicPr>
            <p:cNvPr id="25617" name="Picture 6" descr="G4_kernlos_060523b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" t="3394" r="1877" b="2301"/>
            <a:stretch>
              <a:fillRect/>
            </a:stretch>
          </p:blipFill>
          <p:spPr bwMode="auto">
            <a:xfrm>
              <a:off x="1066" y="2718"/>
              <a:ext cx="1587" cy="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Picture 12" descr="G4_kernlos_060523b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" t="3394" r="1877" b="2301"/>
            <a:stretch>
              <a:fillRect/>
            </a:stretch>
          </p:blipFill>
          <p:spPr bwMode="auto">
            <a:xfrm>
              <a:off x="2200" y="2718"/>
              <a:ext cx="1587" cy="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452613" y="4183063"/>
            <a:ext cx="4751387" cy="300037"/>
            <a:chOff x="1429" y="2652"/>
            <a:chExt cx="2993" cy="189"/>
          </a:xfrm>
        </p:grpSpPr>
        <p:sp>
          <p:nvSpPr>
            <p:cNvPr id="194583" name="Freeform 23"/>
            <p:cNvSpPr>
              <a:spLocks/>
            </p:cNvSpPr>
            <p:nvPr/>
          </p:nvSpPr>
          <p:spPr bwMode="auto">
            <a:xfrm flipH="1">
              <a:off x="2452" y="2652"/>
              <a:ext cx="209" cy="84"/>
            </a:xfrm>
            <a:custGeom>
              <a:avLst/>
              <a:gdLst>
                <a:gd name="T0" fmla="*/ 105 w 181"/>
                <a:gd name="T1" fmla="*/ 84 h 91"/>
                <a:gd name="T2" fmla="*/ 157 w 181"/>
                <a:gd name="T3" fmla="*/ 84 h 91"/>
                <a:gd name="T4" fmla="*/ 209 w 181"/>
                <a:gd name="T5" fmla="*/ 42 h 91"/>
                <a:gd name="T6" fmla="*/ 157 w 181"/>
                <a:gd name="T7" fmla="*/ 0 h 91"/>
                <a:gd name="T8" fmla="*/ 52 w 181"/>
                <a:gd name="T9" fmla="*/ 0 h 91"/>
                <a:gd name="T10" fmla="*/ 0 w 181"/>
                <a:gd name="T11" fmla="*/ 42 h 91"/>
                <a:gd name="T12" fmla="*/ 52 w 181"/>
                <a:gd name="T13" fmla="*/ 84 h 91"/>
                <a:gd name="T14" fmla="*/ 105 w 181"/>
                <a:gd name="T15" fmla="*/ 42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1"/>
                <a:gd name="T25" fmla="*/ 0 h 91"/>
                <a:gd name="T26" fmla="*/ 181 w 181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1" h="91">
                  <a:moveTo>
                    <a:pt x="91" y="91"/>
                  </a:moveTo>
                  <a:lnTo>
                    <a:pt x="136" y="91"/>
                  </a:lnTo>
                  <a:lnTo>
                    <a:pt x="181" y="46"/>
                  </a:lnTo>
                  <a:lnTo>
                    <a:pt x="136" y="0"/>
                  </a:lnTo>
                  <a:lnTo>
                    <a:pt x="45" y="0"/>
                  </a:lnTo>
                  <a:lnTo>
                    <a:pt x="0" y="46"/>
                  </a:lnTo>
                  <a:lnTo>
                    <a:pt x="45" y="91"/>
                  </a:lnTo>
                  <a:lnTo>
                    <a:pt x="91" y="46"/>
                  </a:lnTo>
                </a:path>
              </a:pathLst>
            </a:custGeom>
            <a:noFill/>
            <a:ln w="12700">
              <a:solidFill>
                <a:srgbClr val="EF0325"/>
              </a:solidFill>
              <a:round/>
              <a:headEnd/>
              <a:tailEnd type="triangle" w="med" len="med"/>
            </a:ln>
            <a:effectLst>
              <a:outerShdw dist="17961" dir="2700000" algn="ctr" rotWithShape="0">
                <a:schemeClr val="bg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 sz="1800">
                <a:solidFill>
                  <a:prstClr val="black"/>
                </a:solidFill>
                <a:latin typeface="Calibri" charset="0"/>
              </a:endParaRPr>
            </a:p>
          </p:txBody>
        </p:sp>
        <p:sp>
          <p:nvSpPr>
            <p:cNvPr id="194585" name="Line 25"/>
            <p:cNvSpPr>
              <a:spLocks noChangeShapeType="1"/>
            </p:cNvSpPr>
            <p:nvPr/>
          </p:nvSpPr>
          <p:spPr bwMode="auto">
            <a:xfrm>
              <a:off x="1429" y="2841"/>
              <a:ext cx="2993" cy="0"/>
            </a:xfrm>
            <a:prstGeom prst="line">
              <a:avLst/>
            </a:prstGeom>
            <a:noFill/>
            <a:ln w="38100">
              <a:solidFill>
                <a:srgbClr val="EF0325"/>
              </a:solidFill>
              <a:prstDash val="sysDot"/>
              <a:round/>
              <a:headEnd type="triangle" w="med" len="med"/>
              <a:tailEnd/>
            </a:ln>
            <a:effectLst>
              <a:outerShdw dist="17961" dir="2700000" algn="ctr" rotWithShape="0">
                <a:schemeClr val="bg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endParaRPr lang="de-DE" sz="2400">
                <a:solidFill>
                  <a:prstClr val="black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94593" name="Freeform 33"/>
            <p:cNvSpPr>
              <a:spLocks/>
            </p:cNvSpPr>
            <p:nvPr/>
          </p:nvSpPr>
          <p:spPr bwMode="auto">
            <a:xfrm flipH="1">
              <a:off x="2672" y="2659"/>
              <a:ext cx="209" cy="84"/>
            </a:xfrm>
            <a:custGeom>
              <a:avLst/>
              <a:gdLst>
                <a:gd name="T0" fmla="*/ 105 w 181"/>
                <a:gd name="T1" fmla="*/ 84 h 91"/>
                <a:gd name="T2" fmla="*/ 157 w 181"/>
                <a:gd name="T3" fmla="*/ 84 h 91"/>
                <a:gd name="T4" fmla="*/ 209 w 181"/>
                <a:gd name="T5" fmla="*/ 42 h 91"/>
                <a:gd name="T6" fmla="*/ 157 w 181"/>
                <a:gd name="T7" fmla="*/ 0 h 91"/>
                <a:gd name="T8" fmla="*/ 52 w 181"/>
                <a:gd name="T9" fmla="*/ 0 h 91"/>
                <a:gd name="T10" fmla="*/ 0 w 181"/>
                <a:gd name="T11" fmla="*/ 42 h 91"/>
                <a:gd name="T12" fmla="*/ 52 w 181"/>
                <a:gd name="T13" fmla="*/ 84 h 91"/>
                <a:gd name="T14" fmla="*/ 105 w 181"/>
                <a:gd name="T15" fmla="*/ 42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1"/>
                <a:gd name="T25" fmla="*/ 0 h 91"/>
                <a:gd name="T26" fmla="*/ 181 w 181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1" h="91">
                  <a:moveTo>
                    <a:pt x="91" y="91"/>
                  </a:moveTo>
                  <a:lnTo>
                    <a:pt x="136" y="91"/>
                  </a:lnTo>
                  <a:lnTo>
                    <a:pt x="181" y="46"/>
                  </a:lnTo>
                  <a:lnTo>
                    <a:pt x="136" y="0"/>
                  </a:lnTo>
                  <a:lnTo>
                    <a:pt x="45" y="0"/>
                  </a:lnTo>
                  <a:lnTo>
                    <a:pt x="0" y="46"/>
                  </a:lnTo>
                  <a:lnTo>
                    <a:pt x="45" y="91"/>
                  </a:lnTo>
                  <a:lnTo>
                    <a:pt x="91" y="46"/>
                  </a:lnTo>
                </a:path>
              </a:pathLst>
            </a:custGeom>
            <a:noFill/>
            <a:ln w="12700">
              <a:solidFill>
                <a:srgbClr val="EF0325"/>
              </a:solidFill>
              <a:round/>
              <a:headEnd/>
              <a:tailEnd type="triangle" w="med" len="med"/>
            </a:ln>
            <a:effectLst>
              <a:outerShdw dist="17961" dir="2700000" algn="ctr" rotWithShape="0">
                <a:schemeClr val="bg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 sz="1800">
                <a:solidFill>
                  <a:prstClr val="black"/>
                </a:solidFill>
                <a:latin typeface="Calibri" charset="0"/>
              </a:endParaRPr>
            </a:p>
          </p:txBody>
        </p:sp>
        <p:sp>
          <p:nvSpPr>
            <p:cNvPr id="194594" name="Freeform 34"/>
            <p:cNvSpPr>
              <a:spLocks/>
            </p:cNvSpPr>
            <p:nvPr/>
          </p:nvSpPr>
          <p:spPr bwMode="auto">
            <a:xfrm flipH="1">
              <a:off x="2874" y="2659"/>
              <a:ext cx="209" cy="84"/>
            </a:xfrm>
            <a:custGeom>
              <a:avLst/>
              <a:gdLst>
                <a:gd name="T0" fmla="*/ 105 w 181"/>
                <a:gd name="T1" fmla="*/ 84 h 91"/>
                <a:gd name="T2" fmla="*/ 157 w 181"/>
                <a:gd name="T3" fmla="*/ 84 h 91"/>
                <a:gd name="T4" fmla="*/ 209 w 181"/>
                <a:gd name="T5" fmla="*/ 42 h 91"/>
                <a:gd name="T6" fmla="*/ 157 w 181"/>
                <a:gd name="T7" fmla="*/ 0 h 91"/>
                <a:gd name="T8" fmla="*/ 52 w 181"/>
                <a:gd name="T9" fmla="*/ 0 h 91"/>
                <a:gd name="T10" fmla="*/ 0 w 181"/>
                <a:gd name="T11" fmla="*/ 42 h 91"/>
                <a:gd name="T12" fmla="*/ 52 w 181"/>
                <a:gd name="T13" fmla="*/ 84 h 91"/>
                <a:gd name="T14" fmla="*/ 105 w 181"/>
                <a:gd name="T15" fmla="*/ 42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1"/>
                <a:gd name="T25" fmla="*/ 0 h 91"/>
                <a:gd name="T26" fmla="*/ 181 w 181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1" h="91">
                  <a:moveTo>
                    <a:pt x="91" y="91"/>
                  </a:moveTo>
                  <a:lnTo>
                    <a:pt x="136" y="91"/>
                  </a:lnTo>
                  <a:lnTo>
                    <a:pt x="181" y="46"/>
                  </a:lnTo>
                  <a:lnTo>
                    <a:pt x="136" y="0"/>
                  </a:lnTo>
                  <a:lnTo>
                    <a:pt x="45" y="0"/>
                  </a:lnTo>
                  <a:lnTo>
                    <a:pt x="0" y="46"/>
                  </a:lnTo>
                  <a:lnTo>
                    <a:pt x="45" y="91"/>
                  </a:lnTo>
                  <a:lnTo>
                    <a:pt x="91" y="46"/>
                  </a:lnTo>
                </a:path>
              </a:pathLst>
            </a:custGeom>
            <a:noFill/>
            <a:ln w="12700">
              <a:solidFill>
                <a:srgbClr val="EF0325"/>
              </a:solidFill>
              <a:round/>
              <a:headEnd/>
              <a:tailEnd type="triangle" w="med" len="med"/>
            </a:ln>
            <a:effectLst>
              <a:outerShdw dist="17961" dir="2700000" algn="ctr" rotWithShape="0">
                <a:schemeClr val="bg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 sz="1800">
                <a:solidFill>
                  <a:prstClr val="black"/>
                </a:solidFill>
                <a:latin typeface="Calibri" charset="0"/>
              </a:endParaRPr>
            </a:p>
          </p:txBody>
        </p:sp>
        <p:sp>
          <p:nvSpPr>
            <p:cNvPr id="194595" name="Freeform 35"/>
            <p:cNvSpPr>
              <a:spLocks/>
            </p:cNvSpPr>
            <p:nvPr/>
          </p:nvSpPr>
          <p:spPr bwMode="auto">
            <a:xfrm flipH="1">
              <a:off x="3094" y="2666"/>
              <a:ext cx="209" cy="84"/>
            </a:xfrm>
            <a:custGeom>
              <a:avLst/>
              <a:gdLst>
                <a:gd name="T0" fmla="*/ 105 w 181"/>
                <a:gd name="T1" fmla="*/ 84 h 91"/>
                <a:gd name="T2" fmla="*/ 157 w 181"/>
                <a:gd name="T3" fmla="*/ 84 h 91"/>
                <a:gd name="T4" fmla="*/ 209 w 181"/>
                <a:gd name="T5" fmla="*/ 42 h 91"/>
                <a:gd name="T6" fmla="*/ 157 w 181"/>
                <a:gd name="T7" fmla="*/ 0 h 91"/>
                <a:gd name="T8" fmla="*/ 52 w 181"/>
                <a:gd name="T9" fmla="*/ 0 h 91"/>
                <a:gd name="T10" fmla="*/ 0 w 181"/>
                <a:gd name="T11" fmla="*/ 42 h 91"/>
                <a:gd name="T12" fmla="*/ 52 w 181"/>
                <a:gd name="T13" fmla="*/ 84 h 91"/>
                <a:gd name="T14" fmla="*/ 105 w 181"/>
                <a:gd name="T15" fmla="*/ 42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1"/>
                <a:gd name="T25" fmla="*/ 0 h 91"/>
                <a:gd name="T26" fmla="*/ 181 w 181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1" h="91">
                  <a:moveTo>
                    <a:pt x="91" y="91"/>
                  </a:moveTo>
                  <a:lnTo>
                    <a:pt x="136" y="91"/>
                  </a:lnTo>
                  <a:lnTo>
                    <a:pt x="181" y="46"/>
                  </a:lnTo>
                  <a:lnTo>
                    <a:pt x="136" y="0"/>
                  </a:lnTo>
                  <a:lnTo>
                    <a:pt x="45" y="0"/>
                  </a:lnTo>
                  <a:lnTo>
                    <a:pt x="0" y="46"/>
                  </a:lnTo>
                  <a:lnTo>
                    <a:pt x="45" y="91"/>
                  </a:lnTo>
                  <a:lnTo>
                    <a:pt x="91" y="46"/>
                  </a:lnTo>
                </a:path>
              </a:pathLst>
            </a:custGeom>
            <a:noFill/>
            <a:ln w="12700">
              <a:solidFill>
                <a:srgbClr val="EF0325"/>
              </a:solidFill>
              <a:round/>
              <a:headEnd/>
              <a:tailEnd type="triangle" w="med" len="med"/>
            </a:ln>
            <a:effectLst>
              <a:outerShdw dist="17961" dir="2700000" algn="ctr" rotWithShape="0">
                <a:schemeClr val="bg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 sz="1800">
                <a:solidFill>
                  <a:prstClr val="black"/>
                </a:solidFill>
                <a:latin typeface="Calibri" charset="0"/>
              </a:endParaRPr>
            </a:p>
          </p:txBody>
        </p:sp>
      </p:grpSp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06288"/>
            <a:ext cx="9130598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de-DE" altLang="de-DE" sz="3600" dirty="0" err="1" smtClean="0"/>
              <a:t>Fusiforme</a:t>
            </a:r>
            <a:r>
              <a:rPr lang="de-DE" altLang="de-DE" sz="3600" dirty="0" smtClean="0"/>
              <a:t> Aneurysmen: Flow </a:t>
            </a:r>
            <a:r>
              <a:rPr lang="de-DE" altLang="de-DE" sz="3600" dirty="0" err="1" smtClean="0"/>
              <a:t>Diverter</a:t>
            </a:r>
            <a:endParaRPr lang="de-DE" altLang="de-DE" sz="3600" dirty="0" smtClean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16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15"/>
    </mc:Choice>
    <mc:Fallback xmlns="">
      <p:transition spd="slow" advTm="22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94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94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94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94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94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4592" grpId="0" animBg="1"/>
      <p:bldP spid="194592" grpId="1" animBg="1"/>
      <p:bldP spid="194596" grpId="0" animBg="1"/>
      <p:bldP spid="194598" grpId="0" animBg="1"/>
      <p:bldP spid="194598" grpId="1" animBg="1"/>
      <p:bldP spid="19460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8" t="5224" r="24895" b="746"/>
          <a:stretch/>
        </p:blipFill>
        <p:spPr bwMode="auto">
          <a:xfrm>
            <a:off x="179512" y="1484784"/>
            <a:ext cx="3854153" cy="425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4" t="5917" r="24238" b="1988"/>
          <a:stretch/>
        </p:blipFill>
        <p:spPr bwMode="auto">
          <a:xfrm>
            <a:off x="3995936" y="1484832"/>
            <a:ext cx="4029305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67J, akute Augenbewegungsstörung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7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86"/>
    </mc:Choice>
    <mc:Fallback xmlns="">
      <p:transition spd="slow" advTm="36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4" t="2341" r="26126" b="2872"/>
          <a:stretch/>
        </p:blipFill>
        <p:spPr bwMode="auto">
          <a:xfrm>
            <a:off x="-36512" y="1107273"/>
            <a:ext cx="4736230" cy="563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3542" r="22574" b="2354"/>
          <a:stretch/>
        </p:blipFill>
        <p:spPr bwMode="auto">
          <a:xfrm>
            <a:off x="4427984" y="1107273"/>
            <a:ext cx="4824536" cy="563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30598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de-DE" altLang="de-DE" sz="4000" dirty="0" err="1" smtClean="0"/>
              <a:t>Fusiformes</a:t>
            </a:r>
            <a:r>
              <a:rPr lang="de-DE" altLang="de-DE" sz="4000" dirty="0" smtClean="0"/>
              <a:t> extraduales ACI-Riesenaneurysma, </a:t>
            </a:r>
            <a:r>
              <a:rPr lang="de-DE" altLang="de-DE" sz="4000" dirty="0" err="1" smtClean="0"/>
              <a:t>teilthrombosiert</a:t>
            </a:r>
            <a:endParaRPr lang="de-DE" altLang="de-DE" sz="4000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0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3"/>
    </mc:Choice>
    <mc:Fallback xmlns="">
      <p:transition spd="slow" advTm="1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2" t="6320" r="30431" b="12072"/>
          <a:stretch/>
        </p:blipFill>
        <p:spPr bwMode="auto">
          <a:xfrm>
            <a:off x="0" y="1700808"/>
            <a:ext cx="2451763" cy="44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6831" r="24128"/>
          <a:stretch/>
        </p:blipFill>
        <p:spPr bwMode="auto">
          <a:xfrm>
            <a:off x="2339753" y="1697894"/>
            <a:ext cx="3312368" cy="443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2" t="5552" r="24350"/>
          <a:stretch/>
        </p:blipFill>
        <p:spPr bwMode="auto">
          <a:xfrm>
            <a:off x="5580112" y="1700809"/>
            <a:ext cx="3747653" cy="4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3402" y="-27384"/>
            <a:ext cx="9130598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de-DE" altLang="de-DE" sz="4000" dirty="0" smtClean="0"/>
              <a:t>Freisetzen eines </a:t>
            </a:r>
            <a:r>
              <a:rPr lang="de-DE" altLang="de-DE" sz="4000" i="1" dirty="0" smtClean="0"/>
              <a:t>Pipeline</a:t>
            </a:r>
            <a:r>
              <a:rPr lang="de-DE" altLang="de-DE" sz="4000" dirty="0" smtClean="0"/>
              <a:t> (Medtronic) Flow </a:t>
            </a:r>
            <a:r>
              <a:rPr lang="de-DE" altLang="de-DE" sz="4000" dirty="0" err="1" smtClean="0"/>
              <a:t>Diverters</a:t>
            </a:r>
            <a:r>
              <a:rPr lang="de-DE" altLang="de-DE" sz="4000" dirty="0" smtClean="0"/>
              <a:t> über dem </a:t>
            </a:r>
            <a:r>
              <a:rPr lang="de-DE" altLang="de-DE" sz="4000" dirty="0" err="1" smtClean="0"/>
              <a:t>Aneurysmahals</a:t>
            </a:r>
            <a:endParaRPr lang="de-DE" altLang="de-DE" sz="4000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4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24"/>
    </mc:Choice>
    <mc:Fallback xmlns="">
      <p:transition spd="slow" advTm="18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4" t="17091" r="28046" b="1960"/>
          <a:stretch/>
        </p:blipFill>
        <p:spPr bwMode="auto">
          <a:xfrm>
            <a:off x="107504" y="116632"/>
            <a:ext cx="4112096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1" t="7101" r="23729" b="1535"/>
          <a:stretch/>
        </p:blipFill>
        <p:spPr bwMode="auto">
          <a:xfrm>
            <a:off x="3635896" y="116633"/>
            <a:ext cx="5782616" cy="652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4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1"/>
    </mc:Choice>
    <mc:Fallback xmlns="">
      <p:transition spd="slow" advTm="7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3" t="3201" r="25605" b="3791"/>
          <a:stretch/>
        </p:blipFill>
        <p:spPr bwMode="auto">
          <a:xfrm>
            <a:off x="15609" y="0"/>
            <a:ext cx="6000035" cy="686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7" t="3566" r="28520" b="3791"/>
          <a:stretch/>
        </p:blipFill>
        <p:spPr bwMode="auto">
          <a:xfrm>
            <a:off x="3929561" y="0"/>
            <a:ext cx="60193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7"/>
    </mc:Choice>
    <mc:Fallback xmlns="">
      <p:transition spd="slow" advTm="13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4" t="14505" r="30013" b="3998"/>
          <a:stretch/>
        </p:blipFill>
        <p:spPr bwMode="auto">
          <a:xfrm>
            <a:off x="611560" y="1700808"/>
            <a:ext cx="383612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4" t="2839" r="24807" b="2873"/>
          <a:stretch/>
        </p:blipFill>
        <p:spPr bwMode="auto">
          <a:xfrm>
            <a:off x="3851920" y="1700808"/>
            <a:ext cx="443100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06/2016: MRT</a:t>
            </a:r>
            <a:r>
              <a:rPr lang="de-DE" altLang="de-DE" sz="4000" dirty="0" smtClean="0">
                <a:sym typeface="Wingdings"/>
              </a:rPr>
              <a:t> </a:t>
            </a:r>
            <a:r>
              <a:rPr lang="de-DE" altLang="de-DE" sz="4000" dirty="0" smtClean="0"/>
              <a:t> zunehmende </a:t>
            </a:r>
            <a:r>
              <a:rPr lang="de-DE" altLang="de-DE" sz="4000" dirty="0" err="1" smtClean="0"/>
              <a:t>Thrombosierung</a:t>
            </a:r>
            <a:r>
              <a:rPr lang="de-DE" altLang="de-DE" sz="4000" dirty="0" smtClean="0"/>
              <a:t>, </a:t>
            </a:r>
          </a:p>
          <a:p>
            <a:pPr algn="l"/>
            <a:r>
              <a:rPr lang="de-DE" altLang="de-DE" sz="4000" dirty="0" smtClean="0"/>
              <a:t>klinisch deutlich gebessert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7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58"/>
    </mc:Choice>
    <mc:Fallback xmlns="">
      <p:transition spd="slow" advTm="14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6" t="11160" r="28730" b="3683"/>
          <a:stretch/>
        </p:blipFill>
        <p:spPr bwMode="auto">
          <a:xfrm>
            <a:off x="-252536" y="1268760"/>
            <a:ext cx="445140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0" t="5136" r="20351"/>
          <a:stretch/>
        </p:blipFill>
        <p:spPr bwMode="auto">
          <a:xfrm>
            <a:off x="2411760" y="1264438"/>
            <a:ext cx="480078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4" t="10303" r="20574"/>
          <a:stretch/>
        </p:blipFill>
        <p:spPr bwMode="auto">
          <a:xfrm>
            <a:off x="5292080" y="1268760"/>
            <a:ext cx="4817939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DSA 10/2016: Aneurysma (fast) komplett verschlossen, klinisch  symptomfrei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9"/>
    </mc:Choice>
    <mc:Fallback xmlns="">
      <p:transition spd="slow" advTm="13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3600" dirty="0" smtClean="0"/>
              <a:t>04/16: SAB, </a:t>
            </a:r>
            <a:r>
              <a:rPr lang="de-DE" altLang="de-DE" sz="3600" dirty="0" err="1" smtClean="0"/>
              <a:t>Dissektion</a:t>
            </a:r>
            <a:r>
              <a:rPr lang="de-DE" altLang="de-DE" sz="3600" dirty="0" smtClean="0"/>
              <a:t> der linken A. vertebralis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0" t="9182" r="30493" b="3101"/>
          <a:stretch/>
        </p:blipFill>
        <p:spPr bwMode="auto">
          <a:xfrm>
            <a:off x="-684584" y="1044729"/>
            <a:ext cx="4486590" cy="581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9190" r="35771" b="2547"/>
          <a:stretch/>
        </p:blipFill>
        <p:spPr bwMode="auto">
          <a:xfrm>
            <a:off x="3491879" y="1040845"/>
            <a:ext cx="3861281" cy="581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4" r="25335"/>
          <a:stretch/>
        </p:blipFill>
        <p:spPr bwMode="auto">
          <a:xfrm>
            <a:off x="6769006" y="3645024"/>
            <a:ext cx="2357027" cy="335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6" t="22779" r="30013" b="9462"/>
          <a:stretch/>
        </p:blipFill>
        <p:spPr bwMode="auto">
          <a:xfrm>
            <a:off x="6444208" y="1043609"/>
            <a:ext cx="2699792" cy="267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66"/>
    </mc:Choice>
    <mc:Fallback xmlns="">
      <p:transition spd="slow" advTm="56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Überlappende Implantation von 3 Pipelines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1" t="6049" r="23227" b="2775"/>
          <a:stretch/>
        </p:blipFill>
        <p:spPr bwMode="auto">
          <a:xfrm>
            <a:off x="0" y="1052736"/>
            <a:ext cx="4444437" cy="576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0" t="7370" r="28680" b="3821"/>
          <a:stretch/>
        </p:blipFill>
        <p:spPr bwMode="auto">
          <a:xfrm>
            <a:off x="2483768" y="1052736"/>
            <a:ext cx="4308605" cy="576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6" t="15377" r="22906" b="4548"/>
          <a:stretch/>
        </p:blipFill>
        <p:spPr bwMode="auto">
          <a:xfrm>
            <a:off x="5101839" y="1052736"/>
            <a:ext cx="4802539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91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2"/>
    </mc:Choice>
    <mc:Fallback xmlns="">
      <p:transition spd="slow" advTm="14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3600" dirty="0" smtClean="0"/>
              <a:t>Abschluss/ nach 3 Wochen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6" t="3722" r="23815" b="4192"/>
          <a:stretch/>
        </p:blipFill>
        <p:spPr bwMode="auto">
          <a:xfrm>
            <a:off x="-1989" y="1115616"/>
            <a:ext cx="4789103" cy="574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2" t="14241" r="27062" b="8046"/>
          <a:stretch/>
        </p:blipFill>
        <p:spPr bwMode="auto">
          <a:xfrm>
            <a:off x="4312568" y="1115616"/>
            <a:ext cx="4824536" cy="589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3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5"/>
    </mc:Choice>
    <mc:Fallback xmlns="">
      <p:transition spd="slow" advTm="7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402" y="-27384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3600" dirty="0" smtClean="0"/>
              <a:t>Kontrolle 09/2016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02" t="6379" r="29398" b="6085"/>
          <a:stretch/>
        </p:blipFill>
        <p:spPr bwMode="auto">
          <a:xfrm>
            <a:off x="-468560" y="1089979"/>
            <a:ext cx="3464026" cy="540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5" t="2321" r="26793" b="2365"/>
          <a:stretch/>
        </p:blipFill>
        <p:spPr bwMode="auto">
          <a:xfrm>
            <a:off x="2483768" y="1095126"/>
            <a:ext cx="3276103" cy="540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6" t="2268" r="29520" b="3282"/>
          <a:stretch/>
        </p:blipFill>
        <p:spPr bwMode="auto">
          <a:xfrm>
            <a:off x="5324029" y="1120763"/>
            <a:ext cx="3713195" cy="540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475656" y="5622339"/>
            <a:ext cx="596939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de-DE" sz="2400" dirty="0" smtClean="0">
                <a:sym typeface="Wingdings" panose="05000000000000000000" pitchFamily="2" charset="2"/>
              </a:rPr>
              <a:t>Tatsächliche </a:t>
            </a:r>
            <a:r>
              <a:rPr lang="de-DE" sz="2400" dirty="0" err="1" smtClean="0">
                <a:sym typeface="Wingdings" panose="05000000000000000000" pitchFamily="2" charset="2"/>
              </a:rPr>
              <a:t>Remodelierung</a:t>
            </a:r>
            <a:r>
              <a:rPr lang="de-DE" sz="2400" dirty="0" smtClean="0">
                <a:sym typeface="Wingdings" panose="05000000000000000000" pitchFamily="2" charset="2"/>
              </a:rPr>
              <a:t> der Gefäßwand</a:t>
            </a:r>
          </a:p>
          <a:p>
            <a:r>
              <a:rPr lang="de-DE" sz="2400" dirty="0">
                <a:sym typeface="Wingdings" panose="05000000000000000000" pitchFamily="2" charset="2"/>
              </a:rPr>
              <a:t>d</a:t>
            </a:r>
            <a:r>
              <a:rPr lang="de-DE" sz="2400" dirty="0" smtClean="0">
                <a:sym typeface="Wingdings" panose="05000000000000000000" pitchFamily="2" charset="2"/>
              </a:rPr>
              <a:t>urch Flusseffekte und Neo-</a:t>
            </a:r>
            <a:r>
              <a:rPr lang="de-DE" sz="2400" dirty="0" err="1" smtClean="0">
                <a:sym typeface="Wingdings" panose="05000000000000000000" pitchFamily="2" charset="2"/>
              </a:rPr>
              <a:t>Intimalisierung</a:t>
            </a:r>
            <a:endParaRPr lang="de-DE" sz="24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9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99"/>
    </mc:Choice>
    <mc:Fallback xmlns="">
      <p:transition spd="slow" advTm="32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556792"/>
            <a:ext cx="9454074" cy="4536504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2580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Relativ neu: </a:t>
            </a:r>
            <a:r>
              <a:rPr lang="de-DE" altLang="de-DE" sz="4000" dirty="0" err="1" smtClean="0"/>
              <a:t>Intraaneurysmale</a:t>
            </a:r>
            <a:r>
              <a:rPr lang="de-DE" altLang="de-DE" sz="4000" dirty="0" smtClean="0"/>
              <a:t> Flow </a:t>
            </a:r>
            <a:r>
              <a:rPr lang="de-DE" altLang="de-DE" sz="4000" dirty="0" err="1" smtClean="0"/>
              <a:t>Doverter</a:t>
            </a:r>
            <a:r>
              <a:rPr lang="de-DE" altLang="de-DE" sz="4000" dirty="0" smtClean="0"/>
              <a:t>: </a:t>
            </a:r>
          </a:p>
          <a:p>
            <a:pPr algn="l"/>
            <a:r>
              <a:rPr lang="de-DE" altLang="de-DE" sz="4000" dirty="0" smtClean="0"/>
              <a:t>WEB (</a:t>
            </a:r>
            <a:r>
              <a:rPr lang="de-DE" altLang="de-DE" sz="4000" dirty="0" err="1" smtClean="0"/>
              <a:t>Sequent</a:t>
            </a:r>
            <a:r>
              <a:rPr lang="de-DE" altLang="de-DE" sz="4000" dirty="0" smtClean="0"/>
              <a:t>)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44521"/>
      </p:ext>
    </p:extLst>
  </p:cSld>
  <p:clrMapOvr>
    <a:masterClrMapping/>
  </p:clrMapOvr>
  <p:transition advTm="29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2580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3600" dirty="0" smtClean="0"/>
              <a:t>WEB: Inzidentelles BA-Aneurysma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8" t="19968" r="27535" b="6583"/>
          <a:stretch/>
        </p:blipFill>
        <p:spPr bwMode="auto">
          <a:xfrm>
            <a:off x="-36512" y="1145580"/>
            <a:ext cx="4787272" cy="57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8" t="21633" r="30468" b="5624"/>
          <a:stretch/>
        </p:blipFill>
        <p:spPr bwMode="auto">
          <a:xfrm>
            <a:off x="3391951" y="1268760"/>
            <a:ext cx="3341405" cy="331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7" t="14449" r="20010" b="14940"/>
          <a:stretch/>
        </p:blipFill>
        <p:spPr bwMode="auto">
          <a:xfrm>
            <a:off x="6012792" y="3524460"/>
            <a:ext cx="3067940" cy="331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5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1"/>
    </mc:Choice>
    <mc:Fallback xmlns="">
      <p:transition spd="slow" advTm="13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1" t="7675" r="17884" b="14425"/>
          <a:stretch/>
        </p:blipFill>
        <p:spPr bwMode="auto">
          <a:xfrm>
            <a:off x="-1" y="-22097"/>
            <a:ext cx="2861201" cy="357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3" t="11926" r="28931" b="11869"/>
          <a:stretch/>
        </p:blipFill>
        <p:spPr bwMode="auto">
          <a:xfrm>
            <a:off x="2481762" y="-22097"/>
            <a:ext cx="3349870" cy="357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1" t="32082" r="31875" b="8455"/>
          <a:stretch/>
        </p:blipFill>
        <p:spPr bwMode="auto">
          <a:xfrm>
            <a:off x="5831632" y="-27384"/>
            <a:ext cx="3312368" cy="358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 5" descr="Ansicht 2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48" y="3211909"/>
            <a:ext cx="3059113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 6" descr="Ansicht 3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165" y="3211909"/>
            <a:ext cx="30575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 7" descr="Ansicht 4.jpe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211909"/>
            <a:ext cx="30575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7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4"/>
    </mc:Choice>
    <mc:Fallback xmlns="">
      <p:transition spd="slow" advTm="7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2580"/>
            <a:ext cx="9130598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4000" dirty="0" smtClean="0"/>
              <a:t>Abschlusskontrolle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6" t="12836" r="23598" b="2853"/>
          <a:stretch/>
        </p:blipFill>
        <p:spPr bwMode="auto">
          <a:xfrm>
            <a:off x="0" y="1412775"/>
            <a:ext cx="4639054" cy="544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9" t="11876" r="27434" b="2772"/>
          <a:stretch/>
        </p:blipFill>
        <p:spPr bwMode="auto">
          <a:xfrm>
            <a:off x="4626942" y="1422149"/>
            <a:ext cx="4536504" cy="544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3" t="4972" r="29682" b="21256"/>
          <a:stretch/>
        </p:blipFill>
        <p:spPr bwMode="auto">
          <a:xfrm>
            <a:off x="6543190" y="-57663"/>
            <a:ext cx="2557517" cy="273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69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82"/>
    </mc:Choice>
    <mc:Fallback xmlns="">
      <p:transition spd="slow" advTm="18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t="-172" r="542" b="1170"/>
          <a:stretch>
            <a:fillRect/>
          </a:stretch>
        </p:blipFill>
        <p:spPr bwMode="auto">
          <a:xfrm>
            <a:off x="-108520" y="-23813"/>
            <a:ext cx="1105217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Inhaltsplatzhalter 2"/>
          <p:cNvSpPr>
            <a:spLocks noGrp="1"/>
          </p:cNvSpPr>
          <p:nvPr>
            <p:ph idx="1"/>
          </p:nvPr>
        </p:nvSpPr>
        <p:spPr>
          <a:xfrm>
            <a:off x="179388" y="130175"/>
            <a:ext cx="8929687" cy="4949825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de-DE" altLang="de-DE" sz="3600" smtClean="0"/>
              <a:t>Stentretriever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6174" y="-99392"/>
            <a:ext cx="10834538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3600" smtClean="0">
                <a:solidFill>
                  <a:schemeClr val="bg1"/>
                </a:solidFill>
              </a:rPr>
              <a:t>Akute Schlaganfallbehandlung: </a:t>
            </a:r>
            <a:r>
              <a:rPr lang="de-DE" altLang="de-DE" sz="3600" dirty="0" err="1" smtClean="0">
                <a:solidFill>
                  <a:schemeClr val="bg1"/>
                </a:solidFill>
              </a:rPr>
              <a:t>Thrombektomie</a:t>
            </a:r>
            <a:endParaRPr lang="de-DE" altLang="de-DE" sz="3600" dirty="0" smtClean="0">
              <a:solidFill>
                <a:schemeClr val="bg1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0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38"/>
    </mc:Choice>
    <mc:Fallback xmlns="">
      <p:transition spd="slow" advTm="12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>
              <a:latin typeface="Calibri" charset="0"/>
            </a:endParaRPr>
          </a:p>
        </p:txBody>
      </p:sp>
      <p:pic>
        <p:nvPicPr>
          <p:cNvPr id="9218" name="Bild 4" descr="Schlaganfall-ak-281011-DW-Wissenschaft-Koel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349500"/>
            <a:ext cx="32480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Inhaltsplatzhalter 3" descr="Stalin-DW-Wissenschaft-Greenbelt.jp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1" b="28503"/>
          <a:stretch>
            <a:fillRect/>
          </a:stretch>
        </p:blipFill>
        <p:spPr>
          <a:xfrm>
            <a:off x="6329347" y="-27384"/>
            <a:ext cx="2840053" cy="2808312"/>
          </a:xfrm>
        </p:spPr>
      </p:pic>
      <p:pic>
        <p:nvPicPr>
          <p:cNvPr id="9220" name="Bild 5" descr="Stone-DW-Wissenschaft-Los-Angel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6" t="1736" r="1933" b="-1736"/>
          <a:stretch>
            <a:fillRect/>
          </a:stretch>
        </p:blipFill>
        <p:spPr bwMode="auto">
          <a:xfrm>
            <a:off x="0" y="2060575"/>
            <a:ext cx="3484563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Bild 7" descr="627969489-jean-paul-belmondo-1JpRfAhcgl09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/>
          <a:stretch>
            <a:fillRect/>
          </a:stretch>
        </p:blipFill>
        <p:spPr bwMode="auto">
          <a:xfrm>
            <a:off x="6086475" y="4287838"/>
            <a:ext cx="305752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Bild 8" descr="Nideggen.jp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8" r="1"/>
          <a:stretch/>
        </p:blipFill>
        <p:spPr bwMode="auto">
          <a:xfrm>
            <a:off x="-211292" y="4509120"/>
            <a:ext cx="3703172" cy="273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Bild 9" descr="791274440-saengerin-michelle-1dcj5jsNB309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r="5399"/>
          <a:stretch>
            <a:fillRect/>
          </a:stretch>
        </p:blipFill>
        <p:spPr bwMode="auto">
          <a:xfrm>
            <a:off x="3491880" y="4508500"/>
            <a:ext cx="30543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Bild 10" descr="Churchill-DW-Wissenschaft-Koeln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" b="34380"/>
          <a:stretch>
            <a:fillRect/>
          </a:stretch>
        </p:blipFill>
        <p:spPr bwMode="auto">
          <a:xfrm>
            <a:off x="0" y="-28575"/>
            <a:ext cx="3057525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Bild 12" descr="Erhard-DW-Wissenschaft-Koeln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" t="24252" r="-12962" b="20071"/>
          <a:stretch>
            <a:fillRect/>
          </a:stretch>
        </p:blipFill>
        <p:spPr bwMode="auto">
          <a:xfrm>
            <a:off x="6511925" y="2349500"/>
            <a:ext cx="3144838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Bild 13" descr="872709548-horst-lichter-RPqslSPPQ09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52" b="47362"/>
          <a:stretch>
            <a:fillRect/>
          </a:stretch>
        </p:blipFill>
        <p:spPr bwMode="auto">
          <a:xfrm>
            <a:off x="2764595" y="-27384"/>
            <a:ext cx="375162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feld 6"/>
          <p:cNvSpPr txBox="1">
            <a:spLocks noChangeArrowheads="1"/>
          </p:cNvSpPr>
          <p:nvPr/>
        </p:nvSpPr>
        <p:spPr bwMode="auto">
          <a:xfrm>
            <a:off x="746125" y="2565400"/>
            <a:ext cx="7533032" cy="1175706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None/>
            </a:pPr>
            <a:r>
              <a:rPr lang="de-DE" sz="3200" b="1" dirty="0">
                <a:solidFill>
                  <a:schemeClr val="tx1"/>
                </a:solidFill>
              </a:rPr>
              <a:t>160–240 Ereignisse/100.000 Einwohner</a:t>
            </a:r>
          </a:p>
          <a:p>
            <a:pPr eaLnBrk="1" hangingPunct="1">
              <a:buNone/>
            </a:pPr>
            <a:r>
              <a:rPr lang="de-DE" sz="3200" b="1" dirty="0" smtClean="0">
                <a:solidFill>
                  <a:schemeClr val="tx1"/>
                </a:solidFill>
                <a:sym typeface="Wingdings" charset="0"/>
              </a:rPr>
              <a:t>Häufigste Ursache für </a:t>
            </a:r>
            <a:r>
              <a:rPr lang="de-DE" sz="3200" b="1" dirty="0">
                <a:solidFill>
                  <a:schemeClr val="tx1"/>
                </a:solidFill>
                <a:sym typeface="Wingdings" charset="0"/>
              </a:rPr>
              <a:t>Langzeitbehinderung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0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33"/>
    </mc:Choice>
    <mc:Fallback xmlns="">
      <p:transition spd="slow" advTm="24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31750"/>
            <a:ext cx="55880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Bild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9075"/>
            <a:ext cx="304958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Bild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0" y="2132856"/>
            <a:ext cx="4557946" cy="371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Inhaltsplatzhalter 2"/>
          <p:cNvSpPr>
            <a:spLocks noGrp="1"/>
          </p:cNvSpPr>
          <p:nvPr>
            <p:ph idx="1"/>
          </p:nvPr>
        </p:nvSpPr>
        <p:spPr>
          <a:xfrm>
            <a:off x="4731766" y="1900238"/>
            <a:ext cx="4376738" cy="4187825"/>
          </a:xfrm>
          <a:solidFill>
            <a:schemeClr val="bg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de-DE" altLang="de-DE" sz="2800" dirty="0" smtClean="0"/>
              <a:t>NIHSS </a:t>
            </a:r>
            <a:r>
              <a:rPr lang="de-DE" altLang="de-DE" sz="2800" u="sng" dirty="0" smtClean="0"/>
              <a:t>&gt;</a:t>
            </a:r>
            <a:r>
              <a:rPr lang="de-DE" altLang="de-DE" sz="2800" dirty="0" smtClean="0"/>
              <a:t>12 </a:t>
            </a:r>
            <a:r>
              <a:rPr lang="de-DE" altLang="de-DE" sz="2800" dirty="0" smtClean="0">
                <a:sym typeface="Wingdings" panose="05000000000000000000" pitchFamily="2" charset="2"/>
              </a:rPr>
              <a:t> fast immer </a:t>
            </a:r>
            <a:r>
              <a:rPr lang="de-DE" altLang="de-DE" sz="2800" dirty="0" smtClean="0"/>
              <a:t>Hauptstammverschluss (PPV = 91%)</a:t>
            </a:r>
          </a:p>
          <a:p>
            <a:pPr marL="0" indent="0" eaLnBrk="1" hangingPunct="1">
              <a:buNone/>
            </a:pPr>
            <a:r>
              <a:rPr lang="de-DE" altLang="de-DE" sz="2800" dirty="0" smtClean="0">
                <a:solidFill>
                  <a:srgbClr val="FF0000"/>
                </a:solidFill>
              </a:rPr>
              <a:t>ABER:</a:t>
            </a:r>
          </a:p>
          <a:p>
            <a:pPr eaLnBrk="1" hangingPunct="1"/>
            <a:r>
              <a:rPr lang="de-DE" altLang="de-DE" sz="2800" dirty="0" smtClean="0"/>
              <a:t>Patienten mit Hauptstammverschlüssen profitieren in weniger als 10% von der systemischen/ IV </a:t>
            </a:r>
            <a:r>
              <a:rPr lang="de-DE" altLang="de-DE" sz="2800" dirty="0" err="1" smtClean="0"/>
              <a:t>Lyse</a:t>
            </a:r>
            <a:endParaRPr lang="de-DE" altLang="de-DE" sz="2800" dirty="0" smtClean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29021"/>
      </p:ext>
    </p:extLst>
  </p:cSld>
  <p:clrMapOvr>
    <a:masterClrMapping/>
  </p:clrMapOvr>
  <p:transition advTm="43455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Inhaltsplatzhalter 2"/>
          <p:cNvSpPr>
            <a:spLocks noGrp="1"/>
          </p:cNvSpPr>
          <p:nvPr>
            <p:ph idx="1"/>
          </p:nvPr>
        </p:nvSpPr>
        <p:spPr>
          <a:xfrm>
            <a:off x="395288" y="1143000"/>
            <a:ext cx="8929687" cy="4949825"/>
          </a:xfrm>
        </p:spPr>
        <p:txBody>
          <a:bodyPr/>
          <a:lstStyle/>
          <a:p>
            <a:pPr eaLnBrk="1" hangingPunct="1"/>
            <a:endParaRPr lang="de-DE" altLang="x-none">
              <a:ea typeface="MS PGothic" charset="-128"/>
            </a:endParaRPr>
          </a:p>
          <a:p>
            <a:pPr eaLnBrk="1" hangingPunct="1"/>
            <a:endParaRPr lang="de-DE" altLang="x-none">
              <a:ea typeface="MS PGothic" charset="-128"/>
            </a:endParaRPr>
          </a:p>
        </p:txBody>
      </p:sp>
      <p:pic>
        <p:nvPicPr>
          <p:cNvPr id="30722" name="Grafi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3357563"/>
            <a:ext cx="73342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Grafi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31838"/>
            <a:ext cx="8029575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itel 1"/>
          <p:cNvSpPr txBox="1">
            <a:spLocks/>
          </p:cNvSpPr>
          <p:nvPr/>
        </p:nvSpPr>
        <p:spPr bwMode="auto">
          <a:xfrm>
            <a:off x="381000" y="92075"/>
            <a:ext cx="838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/>
            <a:r>
              <a:rPr lang="de-DE" altLang="x-none" sz="4400"/>
              <a:t>Lokale Lysetherapie</a:t>
            </a: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2700338" y="3357563"/>
            <a:ext cx="1366837" cy="215900"/>
          </a:xfrm>
          <a:prstGeom prst="rect">
            <a:avLst/>
          </a:prstGeom>
          <a:solidFill>
            <a:srgbClr val="FFFF00">
              <a:alpha val="45882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endParaRPr lang="en-GB" altLang="x-none" sz="1800">
              <a:solidFill>
                <a:srgbClr val="FFFFFF"/>
              </a:solidFill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755650" y="3500438"/>
            <a:ext cx="2087563" cy="215900"/>
          </a:xfrm>
          <a:prstGeom prst="rect">
            <a:avLst/>
          </a:prstGeom>
          <a:solidFill>
            <a:srgbClr val="FFFF00">
              <a:alpha val="45882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endParaRPr lang="en-GB" altLang="x-none" sz="1800">
              <a:solidFill>
                <a:srgbClr val="FFFFFF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533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52"/>
    </mc:Choice>
    <mc:Fallback xmlns="">
      <p:transition spd="slow" advTm="26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6" descr="personal_merci485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9" t="-2321" r="-46179" b="-24883"/>
          <a:stretch>
            <a:fillRect/>
          </a:stretch>
        </p:blipFill>
        <p:spPr>
          <a:xfrm>
            <a:off x="-107950" y="887413"/>
            <a:ext cx="6356350" cy="4341812"/>
          </a:xfrm>
        </p:spPr>
      </p:pic>
      <p:pic>
        <p:nvPicPr>
          <p:cNvPr id="32770" name="Bild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724400"/>
            <a:ext cx="9161463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CATCH DEPLOYMEN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" r="29568"/>
          <a:stretch>
            <a:fillRect/>
          </a:stretch>
        </p:blipFill>
        <p:spPr bwMode="auto">
          <a:xfrm>
            <a:off x="4427538" y="1700213"/>
            <a:ext cx="4319587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feld 10"/>
          <p:cNvSpPr txBox="1">
            <a:spLocks noChangeArrowheads="1"/>
          </p:cNvSpPr>
          <p:nvPr/>
        </p:nvSpPr>
        <p:spPr bwMode="auto">
          <a:xfrm>
            <a:off x="-17463" y="4264025"/>
            <a:ext cx="28400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de-DE" altLang="x-none"/>
              <a:t>MERCI</a:t>
            </a:r>
          </a:p>
        </p:txBody>
      </p:sp>
      <p:sp>
        <p:nvSpPr>
          <p:cNvPr id="32773" name="Textfeld 11"/>
          <p:cNvSpPr txBox="1">
            <a:spLocks noChangeArrowheads="1"/>
          </p:cNvSpPr>
          <p:nvPr/>
        </p:nvSpPr>
        <p:spPr bwMode="auto">
          <a:xfrm>
            <a:off x="0" y="6453188"/>
            <a:ext cx="5940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de-DE" altLang="x-none"/>
              <a:t>Phenox Cot Retriever</a:t>
            </a:r>
          </a:p>
        </p:txBody>
      </p:sp>
      <p:sp>
        <p:nvSpPr>
          <p:cNvPr id="32774" name="Textfeld 12"/>
          <p:cNvSpPr txBox="1">
            <a:spLocks noChangeArrowheads="1"/>
          </p:cNvSpPr>
          <p:nvPr/>
        </p:nvSpPr>
        <p:spPr bwMode="auto">
          <a:xfrm>
            <a:off x="6084888" y="3995738"/>
            <a:ext cx="28400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r" eaLnBrk="1" hangingPunct="1"/>
            <a:r>
              <a:rPr lang="de-DE" altLang="x-none" sz="3200"/>
              <a:t>Catch</a:t>
            </a:r>
          </a:p>
        </p:txBody>
      </p:sp>
      <p:sp>
        <p:nvSpPr>
          <p:cNvPr id="32775" name="Titel 1"/>
          <p:cNvSpPr txBox="1">
            <a:spLocks/>
          </p:cNvSpPr>
          <p:nvPr/>
        </p:nvSpPr>
        <p:spPr bwMode="auto">
          <a:xfrm>
            <a:off x="381000" y="44450"/>
            <a:ext cx="838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/>
            <a:r>
              <a:rPr lang="de-DE" altLang="x-none" sz="4400"/>
              <a:t>Mechanische Thrombektomie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6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83"/>
    </mc:Choice>
    <mc:Fallback xmlns="">
      <p:transition spd="slow" advTm="35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x-none">
              <a:ea typeface="MS PGothic" charset="-128"/>
            </a:endParaRPr>
          </a:p>
        </p:txBody>
      </p:sp>
      <p:sp>
        <p:nvSpPr>
          <p:cNvPr id="34818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x-none">
              <a:ea typeface="MS PGothic" charset="-128"/>
            </a:endParaRPr>
          </a:p>
        </p:txBody>
      </p:sp>
      <p:pic>
        <p:nvPicPr>
          <p:cNvPr id="34819" name="Picture 2" descr="http://yinvsyang.com/wp-content/uploads/2009/01/change-ahead-power-point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feld 3"/>
          <p:cNvSpPr txBox="1">
            <a:spLocks noChangeArrowheads="1"/>
          </p:cNvSpPr>
          <p:nvPr/>
        </p:nvSpPr>
        <p:spPr bwMode="auto">
          <a:xfrm>
            <a:off x="325438" y="274638"/>
            <a:ext cx="31956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de-DE" altLang="x-none" sz="8800">
                <a:solidFill>
                  <a:srgbClr val="FFFFFF"/>
                </a:solidFill>
                <a:latin typeface="Arial Black" charset="0"/>
              </a:rPr>
              <a:t>2008</a:t>
            </a:r>
          </a:p>
        </p:txBody>
      </p:sp>
      <p:pic>
        <p:nvPicPr>
          <p:cNvPr id="6" name="Bil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2475" y="1223963"/>
            <a:ext cx="5821363" cy="740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693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33"/>
    </mc:Choice>
    <mc:Fallback xmlns="">
      <p:transition spd="slow" advTm="31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el 1"/>
          <p:cNvSpPr>
            <a:spLocks noGrp="1"/>
          </p:cNvSpPr>
          <p:nvPr>
            <p:ph type="title"/>
          </p:nvPr>
        </p:nvSpPr>
        <p:spPr>
          <a:xfrm>
            <a:off x="86457" y="116632"/>
            <a:ext cx="8939336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de-DE" altLang="de-DE" sz="2800" dirty="0" smtClean="0"/>
              <a:t>30 Jahre, keine Vorerkrankungen</a:t>
            </a:r>
            <a:br>
              <a:rPr lang="de-DE" altLang="de-DE" sz="2800" dirty="0" smtClean="0"/>
            </a:br>
            <a:r>
              <a:rPr lang="de-DE" altLang="de-DE" sz="2800" dirty="0" smtClean="0"/>
              <a:t>Halbseitenlähmung links seit 16.30 Uhr</a:t>
            </a:r>
            <a:br>
              <a:rPr lang="de-DE" altLang="de-DE" sz="2800" dirty="0" smtClean="0"/>
            </a:br>
            <a:r>
              <a:rPr lang="de-DE" altLang="de-DE" sz="2800" dirty="0" smtClean="0"/>
              <a:t>Aufnahme 17.05, CCT 17.15 UHR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6" t="3029" r="25711" b="4012"/>
          <a:stretch>
            <a:fillRect/>
          </a:stretch>
        </p:blipFill>
        <p:spPr bwMode="auto">
          <a:xfrm>
            <a:off x="-85725" y="1395413"/>
            <a:ext cx="4502150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30263" r="14520" b="45787"/>
          <a:stretch>
            <a:fillRect/>
          </a:stretch>
        </p:blipFill>
        <p:spPr bwMode="auto">
          <a:xfrm>
            <a:off x="2968625" y="1412875"/>
            <a:ext cx="535622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3" t="36879" r="23770" b="40036"/>
          <a:stretch>
            <a:fillRect/>
          </a:stretch>
        </p:blipFill>
        <p:spPr bwMode="auto">
          <a:xfrm>
            <a:off x="6070267" y="0"/>
            <a:ext cx="3073731" cy="382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315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52"/>
    </mc:Choice>
    <mc:Fallback xmlns="">
      <p:transition spd="slow" advTm="47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27293" r="12843" b="28438"/>
          <a:stretch>
            <a:fillRect/>
          </a:stretch>
        </p:blipFill>
        <p:spPr bwMode="auto">
          <a:xfrm>
            <a:off x="-12700" y="1339850"/>
            <a:ext cx="3900488" cy="551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696913"/>
            <a:ext cx="5384800" cy="116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7851775" y="665163"/>
            <a:ext cx="1292225" cy="3778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1"/>
          <a:stretch>
            <a:fillRect/>
          </a:stretch>
        </p:blipFill>
        <p:spPr bwMode="auto">
          <a:xfrm>
            <a:off x="3759200" y="1546225"/>
            <a:ext cx="5384800" cy="852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6" b="92200"/>
          <a:stretch>
            <a:fillRect/>
          </a:stretch>
        </p:blipFill>
        <p:spPr bwMode="auto">
          <a:xfrm>
            <a:off x="0" y="604838"/>
            <a:ext cx="37592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itel 1"/>
          <p:cNvSpPr>
            <a:spLocks noGrp="1"/>
          </p:cNvSpPr>
          <p:nvPr>
            <p:ph type="title"/>
          </p:nvPr>
        </p:nvSpPr>
        <p:spPr>
          <a:xfrm>
            <a:off x="107504" y="-288926"/>
            <a:ext cx="8229600" cy="1143001"/>
          </a:xfrm>
        </p:spPr>
        <p:txBody>
          <a:bodyPr/>
          <a:lstStyle/>
          <a:p>
            <a:pPr algn="l" eaLnBrk="1" hangingPunct="1"/>
            <a:r>
              <a:rPr lang="de-DE" altLang="de-DE" sz="3600" dirty="0" smtClean="0"/>
              <a:t>IV </a:t>
            </a:r>
            <a:r>
              <a:rPr lang="de-DE" altLang="de-DE" sz="3600" dirty="0" err="1" smtClean="0"/>
              <a:t>Lysetherapie</a:t>
            </a:r>
            <a:r>
              <a:rPr lang="de-DE" altLang="de-DE" sz="3600" dirty="0" smtClean="0"/>
              <a:t>, </a:t>
            </a:r>
            <a:r>
              <a:rPr lang="de-DE" altLang="de-DE" sz="3600" dirty="0" err="1" smtClean="0"/>
              <a:t>Angio</a:t>
            </a:r>
            <a:r>
              <a:rPr lang="de-DE" altLang="de-DE" sz="3600" dirty="0" smtClean="0"/>
              <a:t> ohne ITN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86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77"/>
    </mc:Choice>
    <mc:Fallback xmlns="">
      <p:transition spd="slow" advTm="36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99" r="25095" b="29031"/>
          <a:stretch>
            <a:fillRect/>
          </a:stretch>
        </p:blipFill>
        <p:spPr bwMode="auto">
          <a:xfrm>
            <a:off x="4138613" y="-53975"/>
            <a:ext cx="5564187" cy="712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1" b="73952"/>
          <a:stretch>
            <a:fillRect/>
          </a:stretch>
        </p:blipFill>
        <p:spPr bwMode="auto">
          <a:xfrm>
            <a:off x="-127000" y="-71438"/>
            <a:ext cx="5676900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5" b="27158"/>
          <a:stretch>
            <a:fillRect/>
          </a:stretch>
        </p:blipFill>
        <p:spPr bwMode="auto">
          <a:xfrm>
            <a:off x="-127000" y="660400"/>
            <a:ext cx="565785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006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9"/>
    </mc:Choice>
    <mc:Fallback xmlns="">
      <p:transition spd="slow" advTm="8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6" b="29031"/>
          <a:stretch>
            <a:fillRect/>
          </a:stretch>
        </p:blipFill>
        <p:spPr bwMode="auto">
          <a:xfrm>
            <a:off x="-381000" y="-76200"/>
            <a:ext cx="7081838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Textfeld 5"/>
          <p:cNvSpPr txBox="1">
            <a:spLocks noChangeArrowheads="1"/>
          </p:cNvSpPr>
          <p:nvPr/>
        </p:nvSpPr>
        <p:spPr bwMode="auto">
          <a:xfrm>
            <a:off x="900113" y="2349500"/>
            <a:ext cx="2605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de-DE" altLang="de-DE" sz="1800"/>
              <a:t>Solitaire freigesetzt</a:t>
            </a:r>
          </a:p>
        </p:txBody>
      </p:sp>
      <p:pic>
        <p:nvPicPr>
          <p:cNvPr id="2" name="Inhaltsplatzhalter 1" descr="cg3582_MTD_2013_Solitaire__FR_Revascularization_Device.jp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" r="4543"/>
          <a:stretch>
            <a:fillRect/>
          </a:stretch>
        </p:blipFill>
        <p:spPr>
          <a:xfrm rot="2819589">
            <a:off x="3177561" y="1413140"/>
            <a:ext cx="6213004" cy="3416912"/>
          </a:xfr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86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60"/>
    </mc:Choice>
    <mc:Fallback xmlns="">
      <p:transition spd="slow" advTm="12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uppierung 5"/>
          <p:cNvGrpSpPr>
            <a:grpSpLocks/>
          </p:cNvGrpSpPr>
          <p:nvPr/>
        </p:nvGrpSpPr>
        <p:grpSpPr bwMode="auto">
          <a:xfrm>
            <a:off x="0" y="12700"/>
            <a:ext cx="5029200" cy="6946900"/>
            <a:chOff x="152401" y="177735"/>
            <a:chExt cx="4030663" cy="4652505"/>
          </a:xfrm>
        </p:grpSpPr>
        <p:pic>
          <p:nvPicPr>
            <p:cNvPr id="4609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1" t="29063" r="117" b="30481"/>
            <a:stretch>
              <a:fillRect/>
            </a:stretch>
          </p:blipFill>
          <p:spPr bwMode="auto">
            <a:xfrm>
              <a:off x="152402" y="825500"/>
              <a:ext cx="4030662" cy="4004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323"/>
            <a:stretch>
              <a:fillRect/>
            </a:stretch>
          </p:blipFill>
          <p:spPr bwMode="auto">
            <a:xfrm>
              <a:off x="152401" y="177735"/>
              <a:ext cx="4030662" cy="647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ierung 8"/>
          <p:cNvGrpSpPr>
            <a:grpSpLocks/>
          </p:cNvGrpSpPr>
          <p:nvPr/>
        </p:nvGrpSpPr>
        <p:grpSpPr bwMode="auto">
          <a:xfrm>
            <a:off x="866775" y="0"/>
            <a:ext cx="6115050" cy="6959600"/>
            <a:chOff x="1679575" y="12986"/>
            <a:chExt cx="6115222" cy="6959314"/>
          </a:xfrm>
        </p:grpSpPr>
        <p:pic>
          <p:nvPicPr>
            <p:cNvPr id="46090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50" b="29533"/>
            <a:stretch>
              <a:fillRect/>
            </a:stretch>
          </p:blipFill>
          <p:spPr bwMode="auto">
            <a:xfrm>
              <a:off x="1679575" y="979912"/>
              <a:ext cx="6115222" cy="59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430"/>
            <a:stretch>
              <a:fillRect/>
            </a:stretch>
          </p:blipFill>
          <p:spPr bwMode="auto">
            <a:xfrm>
              <a:off x="1679575" y="12986"/>
              <a:ext cx="6115222" cy="9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ierung 11"/>
          <p:cNvGrpSpPr>
            <a:grpSpLocks/>
          </p:cNvGrpSpPr>
          <p:nvPr/>
        </p:nvGrpSpPr>
        <p:grpSpPr bwMode="auto">
          <a:xfrm>
            <a:off x="2200275" y="4763"/>
            <a:ext cx="6115050" cy="6967537"/>
            <a:chOff x="2200276" y="4170"/>
            <a:chExt cx="6115222" cy="6968130"/>
          </a:xfrm>
        </p:grpSpPr>
        <p:pic>
          <p:nvPicPr>
            <p:cNvPr id="46088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20" b="29565"/>
            <a:stretch>
              <a:fillRect/>
            </a:stretch>
          </p:blipFill>
          <p:spPr bwMode="auto">
            <a:xfrm>
              <a:off x="2200276" y="979912"/>
              <a:ext cx="6115222" cy="59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9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456"/>
            <a:stretch>
              <a:fillRect/>
            </a:stretch>
          </p:blipFill>
          <p:spPr bwMode="auto">
            <a:xfrm>
              <a:off x="2200276" y="4170"/>
              <a:ext cx="6115222" cy="963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uppierung 14"/>
          <p:cNvGrpSpPr>
            <a:grpSpLocks/>
          </p:cNvGrpSpPr>
          <p:nvPr/>
        </p:nvGrpSpPr>
        <p:grpSpPr bwMode="auto">
          <a:xfrm>
            <a:off x="3124200" y="9525"/>
            <a:ext cx="6019800" cy="6848475"/>
            <a:chOff x="3124201" y="9612"/>
            <a:chExt cx="6019800" cy="6848388"/>
          </a:xfrm>
        </p:grpSpPr>
        <p:pic>
          <p:nvPicPr>
            <p:cNvPr id="4608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20" b="29613"/>
            <a:stretch>
              <a:fillRect/>
            </a:stretch>
          </p:blipFill>
          <p:spPr bwMode="auto">
            <a:xfrm>
              <a:off x="3124201" y="966019"/>
              <a:ext cx="6019800" cy="5891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303"/>
            <a:stretch>
              <a:fillRect/>
            </a:stretch>
          </p:blipFill>
          <p:spPr bwMode="auto">
            <a:xfrm>
              <a:off x="3124201" y="9612"/>
              <a:ext cx="6019799" cy="97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940675" y="-23813"/>
            <a:ext cx="1292225" cy="377826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861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99"/>
    </mc:Choice>
    <mc:Fallback xmlns="">
      <p:transition spd="slow" advTm="14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00" y="-1108075"/>
            <a:ext cx="5810250" cy="907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1"/>
          <a:stretch>
            <a:fillRect/>
          </a:stretch>
        </p:blipFill>
        <p:spPr bwMode="auto">
          <a:xfrm>
            <a:off x="4699000" y="-1066800"/>
            <a:ext cx="4749800" cy="907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1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96"/>
    </mc:Choice>
    <mc:Fallback xmlns="">
      <p:transition spd="slow" advTm="24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2411761" y="1926264"/>
            <a:ext cx="6575648" cy="493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252536" y="-30297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de-DE" altLang="x-none" sz="4000" dirty="0" err="1" smtClean="0"/>
              <a:t>Arteriovenöse</a:t>
            </a:r>
            <a:r>
              <a:rPr lang="de-DE" altLang="x-none" sz="4000" dirty="0" smtClean="0"/>
              <a:t> Malformation (AVM)</a:t>
            </a:r>
            <a:endParaRPr lang="de-DE" altLang="x-none" sz="4000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284406" y="1079314"/>
            <a:ext cx="8229600" cy="1524209"/>
          </a:xfrm>
          <a:solidFill>
            <a:srgbClr val="FFFFFF">
              <a:alpha val="54118"/>
            </a:srgb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altLang="x-none" sz="2800" dirty="0" smtClean="0"/>
              <a:t>Komplexe (angeborene) Gefäßmissbildung:</a:t>
            </a:r>
          </a:p>
          <a:p>
            <a:pPr marL="0" indent="0">
              <a:buNone/>
            </a:pPr>
            <a:r>
              <a:rPr lang="de-DE" altLang="x-none" sz="2800" dirty="0" smtClean="0"/>
              <a:t>Zuführend arterielle Feeder/ </a:t>
            </a:r>
            <a:r>
              <a:rPr lang="de-DE" altLang="x-none" sz="2800" dirty="0" err="1" smtClean="0"/>
              <a:t>Nidus</a:t>
            </a:r>
            <a:r>
              <a:rPr lang="de-DE" altLang="x-none" sz="2800" dirty="0" smtClean="0"/>
              <a:t>/ Drainagevenen</a:t>
            </a:r>
          </a:p>
          <a:p>
            <a:pPr marL="0" indent="0">
              <a:buNone/>
            </a:pPr>
            <a:r>
              <a:rPr lang="de-DE" altLang="x-none" sz="2800" dirty="0" smtClean="0"/>
              <a:t>Gefahr: Blutung (</a:t>
            </a:r>
            <a:r>
              <a:rPr lang="de-DE" altLang="x-none" sz="2800" dirty="0" err="1" smtClean="0"/>
              <a:t>Steal</a:t>
            </a:r>
            <a:r>
              <a:rPr lang="de-DE" altLang="x-none" sz="2800" dirty="0" smtClean="0"/>
              <a:t>-Phänomen, Epilepsie)</a:t>
            </a:r>
            <a:endParaRPr lang="de-DE" altLang="x-none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1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68"/>
    </mc:Choice>
    <mc:Fallback xmlns="">
      <p:transition spd="slow" advTm="68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3" r="22876" b="21317"/>
          <a:stretch>
            <a:fillRect/>
          </a:stretch>
        </p:blipFill>
        <p:spPr bwMode="auto">
          <a:xfrm>
            <a:off x="4567238" y="1568450"/>
            <a:ext cx="4500562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1" r="23978" b="22670"/>
          <a:stretch>
            <a:fillRect/>
          </a:stretch>
        </p:blipFill>
        <p:spPr bwMode="auto">
          <a:xfrm>
            <a:off x="136525" y="1568450"/>
            <a:ext cx="4435475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2"/>
          <p:cNvSpPr txBox="1">
            <a:spLocks noChangeArrowheads="1"/>
          </p:cNvSpPr>
          <p:nvPr/>
        </p:nvSpPr>
        <p:spPr bwMode="auto">
          <a:xfrm>
            <a:off x="-609600" y="457200"/>
            <a:ext cx="10515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3200" b="1">
                <a:latin typeface="Calibri" charset="0"/>
              </a:rPr>
              <a:t>21 Jahre alte Patientin, plötzliche Kopfschmerzen, </a:t>
            </a:r>
          </a:p>
          <a:p>
            <a:pPr algn="ctr" eaLnBrk="1" hangingPunct="1"/>
            <a:r>
              <a:rPr lang="en-US" altLang="x-none" sz="3200" b="1">
                <a:latin typeface="Calibri" charset="0"/>
              </a:rPr>
              <a:t>bei Aufnahme somnolent. CCT: ICB rechts parietal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1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17"/>
    </mc:Choice>
    <mc:Fallback xmlns="">
      <p:transition spd="slow" advTm="18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9" b="18968"/>
          <a:stretch>
            <a:fillRect/>
          </a:stretch>
        </p:blipFill>
        <p:spPr bwMode="auto">
          <a:xfrm>
            <a:off x="0" y="1319213"/>
            <a:ext cx="460692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8" b="18019"/>
          <a:stretch>
            <a:fillRect/>
          </a:stretch>
        </p:blipFill>
        <p:spPr bwMode="auto">
          <a:xfrm>
            <a:off x="1331913" y="1319213"/>
            <a:ext cx="460692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2" b="17975"/>
          <a:stretch>
            <a:fillRect/>
          </a:stretch>
        </p:blipFill>
        <p:spPr bwMode="auto">
          <a:xfrm>
            <a:off x="2143919" y="1319213"/>
            <a:ext cx="460692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1588" y="121735"/>
            <a:ext cx="9144000" cy="147002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/>
            <a:r>
              <a:rPr lang="de-DE" altLang="x-none" sz="4000" dirty="0" smtClean="0"/>
              <a:t>Angiografie in ITN</a:t>
            </a:r>
            <a:endParaRPr lang="de-DE" altLang="x-none" sz="40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58982" y="65670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467544" y="3573016"/>
            <a:ext cx="144016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pierung 15"/>
          <p:cNvGrpSpPr/>
          <p:nvPr/>
        </p:nvGrpSpPr>
        <p:grpSpPr>
          <a:xfrm>
            <a:off x="3221608" y="1312143"/>
            <a:ext cx="4606925" cy="4535487"/>
            <a:chOff x="3205163" y="1319213"/>
            <a:chExt cx="4606925" cy="4535487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68" b="18019"/>
            <a:stretch>
              <a:fillRect/>
            </a:stretch>
          </p:blipFill>
          <p:spPr bwMode="auto">
            <a:xfrm>
              <a:off x="3205163" y="1319213"/>
              <a:ext cx="4606925" cy="453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Gerade Verbindung mit Pfeil 13"/>
            <p:cNvCxnSpPr/>
            <p:nvPr/>
          </p:nvCxnSpPr>
          <p:spPr>
            <a:xfrm flipV="1">
              <a:off x="3745360" y="3482783"/>
              <a:ext cx="144016" cy="43204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ung 10"/>
          <p:cNvGrpSpPr/>
          <p:nvPr/>
        </p:nvGrpSpPr>
        <p:grpSpPr>
          <a:xfrm>
            <a:off x="3922142" y="1312143"/>
            <a:ext cx="4606925" cy="4535487"/>
            <a:chOff x="4573588" y="1305272"/>
            <a:chExt cx="4606925" cy="4535487"/>
          </a:xfrm>
        </p:grpSpPr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68" b="18019"/>
            <a:stretch>
              <a:fillRect/>
            </a:stretch>
          </p:blipFill>
          <p:spPr bwMode="auto">
            <a:xfrm>
              <a:off x="4573588" y="1305272"/>
              <a:ext cx="4606925" cy="453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Gerade Verbindung mit Pfeil 14"/>
            <p:cNvCxnSpPr/>
            <p:nvPr/>
          </p:nvCxnSpPr>
          <p:spPr>
            <a:xfrm flipV="1">
              <a:off x="5110598" y="3356992"/>
              <a:ext cx="144016" cy="43204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 Verbindung mit Pfeil 23"/>
          <p:cNvCxnSpPr/>
          <p:nvPr/>
        </p:nvCxnSpPr>
        <p:spPr>
          <a:xfrm flipV="1">
            <a:off x="2612108" y="3446835"/>
            <a:ext cx="144016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V="1">
            <a:off x="1713136" y="3442217"/>
            <a:ext cx="144016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2087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0"/>
    </mc:Choice>
    <mc:Fallback xmlns="">
      <p:transition spd="slow" advTm="24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t="23744" r="6995" b="43678"/>
          <a:stretch>
            <a:fillRect/>
          </a:stretch>
        </p:blipFill>
        <p:spPr bwMode="auto">
          <a:xfrm>
            <a:off x="-325438" y="1965325"/>
            <a:ext cx="7845426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4" b="43678"/>
          <a:stretch>
            <a:fillRect/>
          </a:stretch>
        </p:blipFill>
        <p:spPr bwMode="auto">
          <a:xfrm>
            <a:off x="1370013" y="1965325"/>
            <a:ext cx="90551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9" b="17953"/>
          <a:stretch>
            <a:fillRect/>
          </a:stretch>
        </p:blipFill>
        <p:spPr bwMode="auto">
          <a:xfrm>
            <a:off x="4924425" y="1965325"/>
            <a:ext cx="460692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2"/>
          <p:cNvSpPr txBox="1">
            <a:spLocks noChangeArrowheads="1"/>
          </p:cNvSpPr>
          <p:nvPr/>
        </p:nvSpPr>
        <p:spPr bwMode="auto">
          <a:xfrm>
            <a:off x="107950" y="2413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altLang="x-none" sz="4400" dirty="0" err="1" smtClean="0"/>
              <a:t>Mikrokatheterinjektion</a:t>
            </a:r>
            <a:endParaRPr lang="en-US" altLang="x-none" sz="4400" dirty="0" smtClean="0"/>
          </a:p>
          <a:p>
            <a:r>
              <a:rPr lang="en-US" altLang="x-none" sz="4400" dirty="0" smtClean="0"/>
              <a:t>V</a:t>
            </a:r>
            <a:r>
              <a:rPr lang="de-DE" altLang="x-none" sz="4400" dirty="0" err="1"/>
              <a:t>e</a:t>
            </a:r>
            <a:r>
              <a:rPr lang="en-US" altLang="x-none" sz="4400" dirty="0" err="1"/>
              <a:t>rschluss</a:t>
            </a:r>
            <a:r>
              <a:rPr lang="en-US" altLang="x-none" sz="4400" dirty="0"/>
              <a:t> </a:t>
            </a:r>
            <a:r>
              <a:rPr lang="en-US" altLang="x-none" sz="4400" dirty="0" err="1"/>
              <a:t>mit</a:t>
            </a:r>
            <a:r>
              <a:rPr lang="en-US" altLang="x-none" sz="4400" dirty="0"/>
              <a:t> </a:t>
            </a:r>
            <a:r>
              <a:rPr lang="en-US" altLang="x-none" sz="4400" dirty="0" err="1"/>
              <a:t>Glubran</a:t>
            </a:r>
            <a:endParaRPr lang="en-US" altLang="x-none" sz="44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10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19"/>
    </mc:Choice>
    <mc:Fallback xmlns="">
      <p:transition spd="slow" advTm="32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können wir noch....?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31224" cy="4525963"/>
          </a:xfrm>
        </p:spPr>
        <p:txBody>
          <a:bodyPr/>
          <a:lstStyle/>
          <a:p>
            <a:r>
              <a:rPr lang="de-DE" dirty="0" err="1" smtClean="0"/>
              <a:t>Präop</a:t>
            </a:r>
            <a:r>
              <a:rPr lang="de-DE" dirty="0" smtClean="0"/>
              <a:t>. </a:t>
            </a:r>
            <a:r>
              <a:rPr lang="de-DE" dirty="0" err="1" smtClean="0"/>
              <a:t>Tumorembolisation</a:t>
            </a:r>
            <a:r>
              <a:rPr lang="de-DE" dirty="0" smtClean="0"/>
              <a:t> (</a:t>
            </a:r>
            <a:r>
              <a:rPr lang="de-DE" dirty="0" err="1" smtClean="0"/>
              <a:t>Meningeom</a:t>
            </a:r>
            <a:r>
              <a:rPr lang="de-DE" dirty="0" smtClean="0"/>
              <a:t>, HNO-Tumoren, Wirbelkörpermetastasen,....)</a:t>
            </a:r>
          </a:p>
          <a:p>
            <a:r>
              <a:rPr lang="de-DE" dirty="0" err="1" smtClean="0"/>
              <a:t>Embolisation</a:t>
            </a:r>
            <a:r>
              <a:rPr lang="de-DE" dirty="0" smtClean="0"/>
              <a:t> von oberflächlichen Gefäßmissbildungen im Gesicht, Hals, etc.</a:t>
            </a:r>
          </a:p>
          <a:p>
            <a:r>
              <a:rPr lang="de-DE" dirty="0" err="1" smtClean="0"/>
              <a:t>Embolisation</a:t>
            </a:r>
            <a:r>
              <a:rPr lang="de-DE" dirty="0" smtClean="0"/>
              <a:t> von </a:t>
            </a:r>
            <a:r>
              <a:rPr lang="de-DE" dirty="0" err="1" smtClean="0"/>
              <a:t>duralen</a:t>
            </a:r>
            <a:r>
              <a:rPr lang="de-DE" dirty="0" smtClean="0"/>
              <a:t> AV-Fisteln</a:t>
            </a:r>
          </a:p>
          <a:p>
            <a:r>
              <a:rPr lang="de-DE" dirty="0" smtClean="0"/>
              <a:t>Stents, Stents</a:t>
            </a:r>
            <a:r>
              <a:rPr lang="de-DE" smtClean="0"/>
              <a:t>, Stents.......</a:t>
            </a:r>
            <a:endParaRPr lang="de-DE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4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38"/>
    </mc:Choice>
    <mc:Fallback xmlns="">
      <p:transition spd="slow" advTm="64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27384"/>
            <a:ext cx="10436089" cy="6957392"/>
          </a:xfrm>
          <a:prstGeom prst="rect">
            <a:avLst/>
          </a:prstGeom>
        </p:spPr>
      </p:pic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0" y="60350"/>
            <a:ext cx="99730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800" dirty="0">
                <a:solidFill>
                  <a:schemeClr val="bg1"/>
                </a:solidFill>
              </a:rPr>
              <a:t>Vielen </a:t>
            </a:r>
            <a:r>
              <a:rPr lang="de-DE" sz="4800" dirty="0" err="1" smtClean="0">
                <a:solidFill>
                  <a:schemeClr val="bg1"/>
                </a:solidFill>
              </a:rPr>
              <a:t>Spass</a:t>
            </a:r>
            <a:r>
              <a:rPr lang="de-DE" sz="4800" dirty="0" smtClean="0">
                <a:solidFill>
                  <a:schemeClr val="bg1"/>
                </a:solidFill>
              </a:rPr>
              <a:t> beim „Selbermachen“! 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745349" y="4901098"/>
            <a:ext cx="54554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000" smtClean="0">
                <a:solidFill>
                  <a:schemeClr val="bg1"/>
                </a:solidFill>
              </a:rPr>
              <a:t>franziska.dorn@med.uni-muenchen.de</a:t>
            </a:r>
            <a:endParaRPr lang="de-DE" sz="1050" dirty="0">
              <a:solidFill>
                <a:schemeClr val="bg1"/>
              </a:solidFill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2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19"/>
    </mc:Choice>
    <mc:Fallback xmlns="">
      <p:transition spd="slow" advTm="12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3.3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5|0.7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28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6|3.4|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|7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2.5|0.9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3.6|7.2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9|17.7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-Design">
  <a:themeElements>
    <a:clrScheme name="Astraios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Bildschirmpräsentation (4:3)</PresentationFormat>
  <Paragraphs>101</Paragraphs>
  <Slides>48</Slides>
  <Notes>13</Notes>
  <HiddenSlides>0</HiddenSlides>
  <MMClips>48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48</vt:i4>
      </vt:variant>
    </vt:vector>
  </HeadingPairs>
  <TitlesOfParts>
    <vt:vector size="60" baseType="lpstr">
      <vt:lpstr>MS PGothic</vt:lpstr>
      <vt:lpstr>MS PGothic</vt:lpstr>
      <vt:lpstr>Arial</vt:lpstr>
      <vt:lpstr>Arial Black</vt:lpstr>
      <vt:lpstr>Calibri</vt:lpstr>
      <vt:lpstr>msgothic</vt:lpstr>
      <vt:lpstr>Wingdings</vt:lpstr>
      <vt:lpstr>Larissa</vt:lpstr>
      <vt:lpstr>Office-Design</vt:lpstr>
      <vt:lpstr>1_Office-Design</vt:lpstr>
      <vt:lpstr>1_Larissa</vt:lpstr>
      <vt:lpstr>2_Larissa</vt:lpstr>
      <vt:lpstr>Interventionelle Neuroradiologie</vt:lpstr>
      <vt:lpstr>Aneurysmen</vt:lpstr>
      <vt:lpstr>PowerPoint-Präsentation</vt:lpstr>
      <vt:lpstr>.....im echten Leben</vt:lpstr>
      <vt:lpstr>Coiling allein funktioniert leider nicht bei allen Aneurysmen....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Fusiforme Aneurysmen ???</vt:lpstr>
      <vt:lpstr>Idee: extrasakkuläre Behandlung</vt:lpstr>
      <vt:lpstr>Fusiforme Aneurysmen: Flow Diverter</vt:lpstr>
      <vt:lpstr>PowerPoint-Präsentation</vt:lpstr>
      <vt:lpstr>Fusiformes extraduales ACI-Riesenaneurysma, teilthrombosiert</vt:lpstr>
      <vt:lpstr>Freisetzen eines Pipeline (Medtronic) Flow Diverters über dem Aneurysmahals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30 Jahre, keine Vorerkrankungen Halbseitenlähmung links seit 16.30 Uhr Aufnahme 17.05, CCT 17.15 UHR</vt:lpstr>
      <vt:lpstr>IV Lysetherapie, Angio ohne ITN</vt:lpstr>
      <vt:lpstr>PowerPoint-Präsentation</vt:lpstr>
      <vt:lpstr>PowerPoint-Präsentation</vt:lpstr>
      <vt:lpstr>PowerPoint-Präsentation</vt:lpstr>
      <vt:lpstr>PowerPoint-Präsentation</vt:lpstr>
      <vt:lpstr>Arteriovenöse Malformation (AVM)</vt:lpstr>
      <vt:lpstr>PowerPoint-Präsentation</vt:lpstr>
      <vt:lpstr>PowerPoint-Präsentation</vt:lpstr>
      <vt:lpstr>PowerPoint-Präsentation</vt:lpstr>
      <vt:lpstr>Was können wir noch....?</vt:lpstr>
      <vt:lpstr>PowerPoint-Präsentation</vt:lpstr>
    </vt:vector>
  </TitlesOfParts>
  <Company>Klinikum der Universitaet Muenchen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fdorn</dc:creator>
  <cp:lastModifiedBy>Vesselina Minkova</cp:lastModifiedBy>
  <cp:revision>65</cp:revision>
  <dcterms:created xsi:type="dcterms:W3CDTF">2016-11-16T08:51:42Z</dcterms:created>
  <dcterms:modified xsi:type="dcterms:W3CDTF">2017-04-26T14:18:31Z</dcterms:modified>
</cp:coreProperties>
</file>